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diagrams/layout7.xml" ContentType="application/vnd.openxmlformats-officedocument.drawingml.diagramLayout+xml"/>
  <Override PartName="/ppt/diagrams/data8.xml" ContentType="application/vnd.openxmlformats-officedocument.drawingml.diagramData+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quickStyle5.xml" ContentType="application/vnd.openxmlformats-officedocument.drawingml.diagramStyle+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Default Extension="vml" ContentType="application/vnd.openxmlformats-officedocument.vmlDrawing"/>
  <Default Extension="gif" ContentType="image/gif"/>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24"/>
  </p:notesMasterIdLst>
  <p:sldIdLst>
    <p:sldId id="266" r:id="rId2"/>
    <p:sldId id="256" r:id="rId3"/>
    <p:sldId id="257" r:id="rId4"/>
    <p:sldId id="282" r:id="rId5"/>
    <p:sldId id="258" r:id="rId6"/>
    <p:sldId id="284" r:id="rId7"/>
    <p:sldId id="285" r:id="rId8"/>
    <p:sldId id="259" r:id="rId9"/>
    <p:sldId id="283" r:id="rId10"/>
    <p:sldId id="278" r:id="rId11"/>
    <p:sldId id="279" r:id="rId12"/>
    <p:sldId id="276" r:id="rId13"/>
    <p:sldId id="280" r:id="rId14"/>
    <p:sldId id="281" r:id="rId15"/>
    <p:sldId id="286" r:id="rId16"/>
    <p:sldId id="288" r:id="rId17"/>
    <p:sldId id="289" r:id="rId18"/>
    <p:sldId id="290" r:id="rId19"/>
    <p:sldId id="292" r:id="rId20"/>
    <p:sldId id="264" r:id="rId21"/>
    <p:sldId id="265" r:id="rId22"/>
    <p:sldId id="267" r:id="rId23"/>
  </p:sldIdLst>
  <p:sldSz cx="9144000" cy="6858000" type="screen4x3"/>
  <p:notesSz cx="6858000" cy="9144000"/>
  <p:defaultTextStyle>
    <a:defPPr>
      <a:defRPr lang="en-US"/>
    </a:defPPr>
    <a:lvl1pPr algn="l" rtl="0" fontAlgn="base">
      <a:spcBef>
        <a:spcPct val="0"/>
      </a:spcBef>
      <a:spcAft>
        <a:spcPct val="0"/>
      </a:spcAft>
      <a:defRPr sz="5400" kern="1200">
        <a:solidFill>
          <a:schemeClr val="tx1"/>
        </a:solidFill>
        <a:latin typeface="Algerian" pitchFamily="82" charset="0"/>
        <a:ea typeface="+mn-ea"/>
        <a:cs typeface="Arial" charset="0"/>
      </a:defRPr>
    </a:lvl1pPr>
    <a:lvl2pPr marL="457200" algn="l" rtl="0" fontAlgn="base">
      <a:spcBef>
        <a:spcPct val="0"/>
      </a:spcBef>
      <a:spcAft>
        <a:spcPct val="0"/>
      </a:spcAft>
      <a:defRPr sz="5400" kern="1200">
        <a:solidFill>
          <a:schemeClr val="tx1"/>
        </a:solidFill>
        <a:latin typeface="Algerian" pitchFamily="82" charset="0"/>
        <a:ea typeface="+mn-ea"/>
        <a:cs typeface="Arial" charset="0"/>
      </a:defRPr>
    </a:lvl2pPr>
    <a:lvl3pPr marL="914400" algn="l" rtl="0" fontAlgn="base">
      <a:spcBef>
        <a:spcPct val="0"/>
      </a:spcBef>
      <a:spcAft>
        <a:spcPct val="0"/>
      </a:spcAft>
      <a:defRPr sz="5400" kern="1200">
        <a:solidFill>
          <a:schemeClr val="tx1"/>
        </a:solidFill>
        <a:latin typeface="Algerian" pitchFamily="82" charset="0"/>
        <a:ea typeface="+mn-ea"/>
        <a:cs typeface="Arial" charset="0"/>
      </a:defRPr>
    </a:lvl3pPr>
    <a:lvl4pPr marL="1371600" algn="l" rtl="0" fontAlgn="base">
      <a:spcBef>
        <a:spcPct val="0"/>
      </a:spcBef>
      <a:spcAft>
        <a:spcPct val="0"/>
      </a:spcAft>
      <a:defRPr sz="5400" kern="1200">
        <a:solidFill>
          <a:schemeClr val="tx1"/>
        </a:solidFill>
        <a:latin typeface="Algerian" pitchFamily="82" charset="0"/>
        <a:ea typeface="+mn-ea"/>
        <a:cs typeface="Arial" charset="0"/>
      </a:defRPr>
    </a:lvl4pPr>
    <a:lvl5pPr marL="1828800" algn="l" rtl="0" fontAlgn="base">
      <a:spcBef>
        <a:spcPct val="0"/>
      </a:spcBef>
      <a:spcAft>
        <a:spcPct val="0"/>
      </a:spcAft>
      <a:defRPr sz="5400" kern="1200">
        <a:solidFill>
          <a:schemeClr val="tx1"/>
        </a:solidFill>
        <a:latin typeface="Algerian" pitchFamily="82" charset="0"/>
        <a:ea typeface="+mn-ea"/>
        <a:cs typeface="Arial" charset="0"/>
      </a:defRPr>
    </a:lvl5pPr>
    <a:lvl6pPr marL="2286000" algn="l" defTabSz="914400" rtl="0" eaLnBrk="1" latinLnBrk="0" hangingPunct="1">
      <a:defRPr sz="5400" kern="1200">
        <a:solidFill>
          <a:schemeClr val="tx1"/>
        </a:solidFill>
        <a:latin typeface="Algerian" pitchFamily="82" charset="0"/>
        <a:ea typeface="+mn-ea"/>
        <a:cs typeface="Arial" charset="0"/>
      </a:defRPr>
    </a:lvl6pPr>
    <a:lvl7pPr marL="2743200" algn="l" defTabSz="914400" rtl="0" eaLnBrk="1" latinLnBrk="0" hangingPunct="1">
      <a:defRPr sz="5400" kern="1200">
        <a:solidFill>
          <a:schemeClr val="tx1"/>
        </a:solidFill>
        <a:latin typeface="Algerian" pitchFamily="82" charset="0"/>
        <a:ea typeface="+mn-ea"/>
        <a:cs typeface="Arial" charset="0"/>
      </a:defRPr>
    </a:lvl7pPr>
    <a:lvl8pPr marL="3200400" algn="l" defTabSz="914400" rtl="0" eaLnBrk="1" latinLnBrk="0" hangingPunct="1">
      <a:defRPr sz="5400" kern="1200">
        <a:solidFill>
          <a:schemeClr val="tx1"/>
        </a:solidFill>
        <a:latin typeface="Algerian" pitchFamily="82" charset="0"/>
        <a:ea typeface="+mn-ea"/>
        <a:cs typeface="Arial" charset="0"/>
      </a:defRPr>
    </a:lvl8pPr>
    <a:lvl9pPr marL="3657600" algn="l" defTabSz="914400" rtl="0" eaLnBrk="1" latinLnBrk="0" hangingPunct="1">
      <a:defRPr sz="5400" kern="1200">
        <a:solidFill>
          <a:schemeClr val="tx1"/>
        </a:solidFill>
        <a:latin typeface="Algerian" pitchFamily="82"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9" autoAdjust="0"/>
    <p:restoredTop sz="94681" autoAdjust="0"/>
  </p:normalViewPr>
  <p:slideViewPr>
    <p:cSldViewPr>
      <p:cViewPr varScale="1">
        <p:scale>
          <a:sx n="82" d="100"/>
          <a:sy n="82" d="100"/>
        </p:scale>
        <p:origin x="-15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jpeg"/></Relationships>
</file>

<file path=ppt/diagrams/_rels/data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7.xml"/></Relationships>
</file>

<file path=ppt/diagrams/_rels/data7.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slide" Target="../slides/slide10.xml"/><Relationship Id="rId1" Type="http://schemas.openxmlformats.org/officeDocument/2006/relationships/slide" Target="../slides/slide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_rels/data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C67CA8-9D3A-4752-8EF7-9FDEA9AC2E07}" type="doc">
      <dgm:prSet loTypeId="urn:microsoft.com/office/officeart/2005/8/layout/venn1" loCatId="relationship" qsTypeId="urn:microsoft.com/office/officeart/2005/8/quickstyle/simple3" qsCatId="simple" csTypeId="urn:microsoft.com/office/officeart/2005/8/colors/accent1_2" csCatId="accent1" phldr="1"/>
      <dgm:spPr/>
    </dgm:pt>
    <dgm:pt modelId="{A9B55430-4E12-4BD3-A08D-BBF4D18AB682}">
      <dgm:prSet custT="1"/>
      <dgm:spPr/>
      <dgm:t>
        <a:bodyPr/>
        <a:lstStyle/>
        <a:p>
          <a:r>
            <a:rPr lang="en-US" sz="3200" u="sng" dirty="0" smtClean="0">
              <a:solidFill>
                <a:srgbClr val="002060"/>
              </a:solidFill>
            </a:rPr>
            <a:t>REVIEW OF THE ACADEMIC YEAR</a:t>
          </a:r>
        </a:p>
        <a:p>
          <a:r>
            <a:rPr lang="en-US" sz="3200" u="sng" dirty="0" smtClean="0">
              <a:solidFill>
                <a:srgbClr val="002060"/>
              </a:solidFill>
            </a:rPr>
            <a:t> ( 2009-10)</a:t>
          </a:r>
        </a:p>
        <a:p>
          <a:endParaRPr lang="en-US" sz="1800" dirty="0" smtClean="0">
            <a:solidFill>
              <a:srgbClr val="002060"/>
            </a:solidFill>
          </a:endParaRPr>
        </a:p>
        <a:p>
          <a:r>
            <a:rPr lang="en-US" sz="2400" dirty="0" smtClean="0">
              <a:solidFill>
                <a:srgbClr val="002060"/>
              </a:solidFill>
            </a:rPr>
            <a:t>Positive thinking leads to positive actions – and consequently positive results. Optimism  is a person’s passport to a better tomorrow.– Shammi Sukh</a:t>
          </a:r>
        </a:p>
      </dgm:t>
    </dgm:pt>
    <dgm:pt modelId="{5C0EFFD5-2E85-402D-A42B-89D1C828A4B3}" type="parTrans" cxnId="{5189B1D0-D27F-468B-AE4D-023387F9725F}">
      <dgm:prSet/>
      <dgm:spPr/>
      <dgm:t>
        <a:bodyPr/>
        <a:lstStyle/>
        <a:p>
          <a:endParaRPr lang="en-US"/>
        </a:p>
      </dgm:t>
    </dgm:pt>
    <dgm:pt modelId="{6A4EE0B1-A783-4604-9D71-FE615D2DA4A1}" type="sibTrans" cxnId="{5189B1D0-D27F-468B-AE4D-023387F9725F}">
      <dgm:prSet/>
      <dgm:spPr/>
      <dgm:t>
        <a:bodyPr/>
        <a:lstStyle/>
        <a:p>
          <a:endParaRPr lang="en-US"/>
        </a:p>
      </dgm:t>
    </dgm:pt>
    <dgm:pt modelId="{40B8DF4B-CE65-4560-8C5E-97C66659FF94}" type="pres">
      <dgm:prSet presAssocID="{29C67CA8-9D3A-4752-8EF7-9FDEA9AC2E07}" presName="compositeShape" presStyleCnt="0">
        <dgm:presLayoutVars>
          <dgm:chMax val="7"/>
          <dgm:dir/>
          <dgm:resizeHandles val="exact"/>
        </dgm:presLayoutVars>
      </dgm:prSet>
      <dgm:spPr/>
    </dgm:pt>
    <dgm:pt modelId="{9933DDBB-2F21-467E-BB6C-DF25324372D8}" type="pres">
      <dgm:prSet presAssocID="{A9B55430-4E12-4BD3-A08D-BBF4D18AB682}" presName="circ1TxSh" presStyleLbl="vennNode1" presStyleIdx="0" presStyleCnt="1"/>
      <dgm:spPr/>
      <dgm:t>
        <a:bodyPr/>
        <a:lstStyle/>
        <a:p>
          <a:endParaRPr lang="en-US"/>
        </a:p>
      </dgm:t>
    </dgm:pt>
  </dgm:ptLst>
  <dgm:cxnLst>
    <dgm:cxn modelId="{9DB5C0A2-4FB7-4D73-9B5B-EFA543266C12}" type="presOf" srcId="{29C67CA8-9D3A-4752-8EF7-9FDEA9AC2E07}" destId="{40B8DF4B-CE65-4560-8C5E-97C66659FF94}" srcOrd="0" destOrd="0" presId="urn:microsoft.com/office/officeart/2005/8/layout/venn1"/>
    <dgm:cxn modelId="{E5D3EC98-8BE2-430D-BB1E-A66F7721689D}" type="presOf" srcId="{A9B55430-4E12-4BD3-A08D-BBF4D18AB682}" destId="{9933DDBB-2F21-467E-BB6C-DF25324372D8}" srcOrd="0" destOrd="0" presId="urn:microsoft.com/office/officeart/2005/8/layout/venn1"/>
    <dgm:cxn modelId="{5189B1D0-D27F-468B-AE4D-023387F9725F}" srcId="{29C67CA8-9D3A-4752-8EF7-9FDEA9AC2E07}" destId="{A9B55430-4E12-4BD3-A08D-BBF4D18AB682}" srcOrd="0" destOrd="0" parTransId="{5C0EFFD5-2E85-402D-A42B-89D1C828A4B3}" sibTransId="{6A4EE0B1-A783-4604-9D71-FE615D2DA4A1}"/>
    <dgm:cxn modelId="{B5F29769-718B-4ADE-BA81-38851B136E0A}" type="presParOf" srcId="{40B8DF4B-CE65-4560-8C5E-97C66659FF94}" destId="{9933DDBB-2F21-467E-BB6C-DF25324372D8}" srcOrd="0" destOrd="0" presId="urn:microsoft.com/office/officeart/2005/8/layout/venn1"/>
  </dgm:cxnLst>
  <dgm:bg/>
  <dgm:whole/>
</dgm:dataModel>
</file>

<file path=ppt/diagrams/data10.xml><?xml version="1.0" encoding="utf-8"?>
<dgm:dataModel xmlns:dgm="http://schemas.openxmlformats.org/drawingml/2006/diagram" xmlns:a="http://schemas.openxmlformats.org/drawingml/2006/main">
  <dgm:ptLst>
    <dgm:pt modelId="{ADEBB12D-9785-47A6-AA56-D5EC5819898F}" type="doc">
      <dgm:prSet loTypeId="urn:microsoft.com/office/officeart/2005/8/layout/venn2" loCatId="relationship" qsTypeId="urn:microsoft.com/office/officeart/2005/8/quickstyle/simple1" qsCatId="simple" csTypeId="urn:microsoft.com/office/officeart/2005/8/colors/accent1_2" csCatId="accent1" phldr="0"/>
      <dgm:spPr/>
      <dgm:t>
        <a:bodyPr/>
        <a:lstStyle/>
        <a:p>
          <a:endParaRPr lang="en-US"/>
        </a:p>
      </dgm:t>
    </dgm:pt>
    <dgm:pt modelId="{D552C73E-7B30-45CF-B3F7-DC0687D456B4}" type="pres">
      <dgm:prSet presAssocID="{ADEBB12D-9785-47A6-AA56-D5EC5819898F}" presName="Name0" presStyleCnt="0">
        <dgm:presLayoutVars>
          <dgm:chMax val="7"/>
          <dgm:resizeHandles val="exact"/>
        </dgm:presLayoutVars>
      </dgm:prSet>
      <dgm:spPr/>
      <dgm:t>
        <a:bodyPr/>
        <a:lstStyle/>
        <a:p>
          <a:endParaRPr lang="en-US"/>
        </a:p>
      </dgm:t>
    </dgm:pt>
  </dgm:ptLst>
  <dgm:cxnLst>
    <dgm:cxn modelId="{E1A40ED9-4638-432B-BF64-0C039522E808}" type="presOf" srcId="{ADEBB12D-9785-47A6-AA56-D5EC5819898F}" destId="{D552C73E-7B30-45CF-B3F7-DC0687D456B4}" srcOrd="0" destOrd="0" presId="urn:microsoft.com/office/officeart/2005/8/layout/venn2"/>
  </dgm:cxnLst>
  <dgm:bg/>
  <dgm:whole/>
</dgm:dataModel>
</file>

<file path=ppt/diagrams/data2.xml><?xml version="1.0" encoding="utf-8"?>
<dgm:dataModel xmlns:dgm="http://schemas.openxmlformats.org/drawingml/2006/diagram" xmlns:a="http://schemas.openxmlformats.org/drawingml/2006/main">
  <dgm:ptLst>
    <dgm:pt modelId="{49F74A8E-1659-455E-A845-F76B7DDA0751}" type="doc">
      <dgm:prSet loTypeId="urn:microsoft.com/office/officeart/2005/8/layout/venn1" loCatId="relationship" qsTypeId="urn:microsoft.com/office/officeart/2005/8/quickstyle/simple1" qsCatId="simple" csTypeId="urn:microsoft.com/office/officeart/2005/8/colors/accent1_2" csCatId="accent1" phldr="1"/>
      <dgm:spPr/>
    </dgm:pt>
    <dgm:pt modelId="{DFDAAEA0-F818-491A-AF42-7531A7B4EA63}">
      <dgm:prSet phldrT="[Text]"/>
      <dgm:spPr/>
      <dgm:t>
        <a:bodyPr/>
        <a:lstStyle/>
        <a:p>
          <a:r>
            <a:rPr lang="en-US" dirty="0" smtClean="0"/>
            <a:t>No .of working days</a:t>
          </a:r>
        </a:p>
        <a:p>
          <a:r>
            <a:rPr lang="en-US" dirty="0" smtClean="0"/>
            <a:t>179</a:t>
          </a:r>
          <a:endParaRPr lang="en-US" dirty="0"/>
        </a:p>
      </dgm:t>
    </dgm:pt>
    <dgm:pt modelId="{831166E5-E38C-4101-B1AD-9525B729FF7D}" type="parTrans" cxnId="{CDBFC1D4-1730-47F3-B4F9-AD15EEBB55F5}">
      <dgm:prSet/>
      <dgm:spPr/>
      <dgm:t>
        <a:bodyPr/>
        <a:lstStyle/>
        <a:p>
          <a:endParaRPr lang="en-US"/>
        </a:p>
      </dgm:t>
    </dgm:pt>
    <dgm:pt modelId="{3F9CC490-173A-4437-9A50-380CB2F21762}" type="sibTrans" cxnId="{CDBFC1D4-1730-47F3-B4F9-AD15EEBB55F5}">
      <dgm:prSet/>
      <dgm:spPr/>
      <dgm:t>
        <a:bodyPr/>
        <a:lstStyle/>
        <a:p>
          <a:endParaRPr lang="en-US"/>
        </a:p>
      </dgm:t>
    </dgm:pt>
    <dgm:pt modelId="{075314EF-7CF0-4307-9962-8704777D3F30}">
      <dgm:prSet phldrT="[Text]"/>
      <dgm:spPr/>
      <dgm:t>
        <a:bodyPr/>
        <a:lstStyle/>
        <a:p>
          <a:r>
            <a:rPr lang="en-US" dirty="0" smtClean="0"/>
            <a:t>	No. of teachers 32</a:t>
          </a:r>
          <a:endParaRPr lang="en-US" dirty="0"/>
        </a:p>
      </dgm:t>
    </dgm:pt>
    <dgm:pt modelId="{0267872A-DEEB-4CB0-8BC1-285379E74591}" type="parTrans" cxnId="{54852317-BB7D-42FA-B88F-629347DBFC5F}">
      <dgm:prSet/>
      <dgm:spPr/>
      <dgm:t>
        <a:bodyPr/>
        <a:lstStyle/>
        <a:p>
          <a:endParaRPr lang="en-US"/>
        </a:p>
      </dgm:t>
    </dgm:pt>
    <dgm:pt modelId="{F5C1F0BD-1109-4110-9B0E-AAD1B1E2B98A}" type="sibTrans" cxnId="{54852317-BB7D-42FA-B88F-629347DBFC5F}">
      <dgm:prSet/>
      <dgm:spPr/>
      <dgm:t>
        <a:bodyPr/>
        <a:lstStyle/>
        <a:p>
          <a:endParaRPr lang="en-US"/>
        </a:p>
      </dgm:t>
    </dgm:pt>
    <dgm:pt modelId="{623D55E9-DE8C-445B-BB06-40EDF18FBC5E}">
      <dgm:prSet phldrT="[Text]"/>
      <dgm:spPr/>
      <dgm:t>
        <a:bodyPr/>
        <a:lstStyle/>
        <a:p>
          <a:r>
            <a:rPr lang="en-US" dirty="0" smtClean="0"/>
            <a:t>No. of students</a:t>
          </a:r>
        </a:p>
        <a:p>
          <a:r>
            <a:rPr lang="en-US" dirty="0" smtClean="0"/>
            <a:t>687</a:t>
          </a:r>
          <a:endParaRPr lang="en-US" dirty="0"/>
        </a:p>
      </dgm:t>
    </dgm:pt>
    <dgm:pt modelId="{423F4B34-DF63-4215-9CA2-49DF22B473DF}" type="parTrans" cxnId="{CFBDBD89-277D-4051-B044-0C9FCB912271}">
      <dgm:prSet/>
      <dgm:spPr/>
      <dgm:t>
        <a:bodyPr/>
        <a:lstStyle/>
        <a:p>
          <a:endParaRPr lang="en-US"/>
        </a:p>
      </dgm:t>
    </dgm:pt>
    <dgm:pt modelId="{B9FF677F-171A-4979-9560-9FB8540F4959}" type="sibTrans" cxnId="{CFBDBD89-277D-4051-B044-0C9FCB912271}">
      <dgm:prSet/>
      <dgm:spPr/>
      <dgm:t>
        <a:bodyPr/>
        <a:lstStyle/>
        <a:p>
          <a:endParaRPr lang="en-US"/>
        </a:p>
      </dgm:t>
    </dgm:pt>
    <dgm:pt modelId="{C6CE9ECD-3120-4272-9133-BFB3C2AB0240}" type="pres">
      <dgm:prSet presAssocID="{49F74A8E-1659-455E-A845-F76B7DDA0751}" presName="compositeShape" presStyleCnt="0">
        <dgm:presLayoutVars>
          <dgm:chMax val="7"/>
          <dgm:dir/>
          <dgm:resizeHandles val="exact"/>
        </dgm:presLayoutVars>
      </dgm:prSet>
      <dgm:spPr/>
    </dgm:pt>
    <dgm:pt modelId="{181172D8-77B5-434C-85FD-0FE9D41D605E}" type="pres">
      <dgm:prSet presAssocID="{DFDAAEA0-F818-491A-AF42-7531A7B4EA63}" presName="circ1" presStyleLbl="vennNode1" presStyleIdx="0" presStyleCnt="3"/>
      <dgm:spPr/>
      <dgm:t>
        <a:bodyPr/>
        <a:lstStyle/>
        <a:p>
          <a:endParaRPr lang="en-US"/>
        </a:p>
      </dgm:t>
    </dgm:pt>
    <dgm:pt modelId="{307D6604-AEE9-490C-BC5C-9BCDD9169963}" type="pres">
      <dgm:prSet presAssocID="{DFDAAEA0-F818-491A-AF42-7531A7B4EA63}" presName="circ1Tx" presStyleLbl="revTx" presStyleIdx="0" presStyleCnt="0">
        <dgm:presLayoutVars>
          <dgm:chMax val="0"/>
          <dgm:chPref val="0"/>
          <dgm:bulletEnabled val="1"/>
        </dgm:presLayoutVars>
      </dgm:prSet>
      <dgm:spPr/>
      <dgm:t>
        <a:bodyPr/>
        <a:lstStyle/>
        <a:p>
          <a:endParaRPr lang="en-US"/>
        </a:p>
      </dgm:t>
    </dgm:pt>
    <dgm:pt modelId="{F1FEC9A4-1440-4ACD-A598-1C51053E7064}" type="pres">
      <dgm:prSet presAssocID="{075314EF-7CF0-4307-9962-8704777D3F30}" presName="circ2" presStyleLbl="vennNode1" presStyleIdx="1" presStyleCnt="3"/>
      <dgm:spPr/>
      <dgm:t>
        <a:bodyPr/>
        <a:lstStyle/>
        <a:p>
          <a:endParaRPr lang="en-US"/>
        </a:p>
      </dgm:t>
    </dgm:pt>
    <dgm:pt modelId="{7DE62872-A4F1-4080-B1CB-22DDDC1F6A12}" type="pres">
      <dgm:prSet presAssocID="{075314EF-7CF0-4307-9962-8704777D3F30}" presName="circ2Tx" presStyleLbl="revTx" presStyleIdx="0" presStyleCnt="0">
        <dgm:presLayoutVars>
          <dgm:chMax val="0"/>
          <dgm:chPref val="0"/>
          <dgm:bulletEnabled val="1"/>
        </dgm:presLayoutVars>
      </dgm:prSet>
      <dgm:spPr/>
      <dgm:t>
        <a:bodyPr/>
        <a:lstStyle/>
        <a:p>
          <a:endParaRPr lang="en-US"/>
        </a:p>
      </dgm:t>
    </dgm:pt>
    <dgm:pt modelId="{FD9AA62D-EB00-4A1D-9E55-C570CCB2622B}" type="pres">
      <dgm:prSet presAssocID="{623D55E9-DE8C-445B-BB06-40EDF18FBC5E}" presName="circ3" presStyleLbl="vennNode1" presStyleIdx="2" presStyleCnt="3"/>
      <dgm:spPr/>
      <dgm:t>
        <a:bodyPr/>
        <a:lstStyle/>
        <a:p>
          <a:endParaRPr lang="en-US"/>
        </a:p>
      </dgm:t>
    </dgm:pt>
    <dgm:pt modelId="{E3D7F692-627F-45E8-9931-EF6FD5B2D78E}" type="pres">
      <dgm:prSet presAssocID="{623D55E9-DE8C-445B-BB06-40EDF18FBC5E}" presName="circ3Tx" presStyleLbl="revTx" presStyleIdx="0" presStyleCnt="0">
        <dgm:presLayoutVars>
          <dgm:chMax val="0"/>
          <dgm:chPref val="0"/>
          <dgm:bulletEnabled val="1"/>
        </dgm:presLayoutVars>
      </dgm:prSet>
      <dgm:spPr/>
      <dgm:t>
        <a:bodyPr/>
        <a:lstStyle/>
        <a:p>
          <a:endParaRPr lang="en-US"/>
        </a:p>
      </dgm:t>
    </dgm:pt>
  </dgm:ptLst>
  <dgm:cxnLst>
    <dgm:cxn modelId="{32780A8C-867B-4BBB-B596-BF665F6A60B4}" type="presOf" srcId="{075314EF-7CF0-4307-9962-8704777D3F30}" destId="{F1FEC9A4-1440-4ACD-A598-1C51053E7064}" srcOrd="0" destOrd="0" presId="urn:microsoft.com/office/officeart/2005/8/layout/venn1"/>
    <dgm:cxn modelId="{CB89108D-331F-4164-8B7B-EE8F1EC9D116}" type="presOf" srcId="{49F74A8E-1659-455E-A845-F76B7DDA0751}" destId="{C6CE9ECD-3120-4272-9133-BFB3C2AB0240}" srcOrd="0" destOrd="0" presId="urn:microsoft.com/office/officeart/2005/8/layout/venn1"/>
    <dgm:cxn modelId="{D25AF075-D219-44D2-82A4-F18CE1954D72}" type="presOf" srcId="{623D55E9-DE8C-445B-BB06-40EDF18FBC5E}" destId="{E3D7F692-627F-45E8-9931-EF6FD5B2D78E}" srcOrd="1" destOrd="0" presId="urn:microsoft.com/office/officeart/2005/8/layout/venn1"/>
    <dgm:cxn modelId="{54852317-BB7D-42FA-B88F-629347DBFC5F}" srcId="{49F74A8E-1659-455E-A845-F76B7DDA0751}" destId="{075314EF-7CF0-4307-9962-8704777D3F30}" srcOrd="1" destOrd="0" parTransId="{0267872A-DEEB-4CB0-8BC1-285379E74591}" sibTransId="{F5C1F0BD-1109-4110-9B0E-AAD1B1E2B98A}"/>
    <dgm:cxn modelId="{D73A59E0-91EE-4118-BA60-91406238A5B4}" type="presOf" srcId="{DFDAAEA0-F818-491A-AF42-7531A7B4EA63}" destId="{307D6604-AEE9-490C-BC5C-9BCDD9169963}" srcOrd="1" destOrd="0" presId="urn:microsoft.com/office/officeart/2005/8/layout/venn1"/>
    <dgm:cxn modelId="{F6F981D9-8AB8-4432-A329-904545169E68}" type="presOf" srcId="{623D55E9-DE8C-445B-BB06-40EDF18FBC5E}" destId="{FD9AA62D-EB00-4A1D-9E55-C570CCB2622B}" srcOrd="0" destOrd="0" presId="urn:microsoft.com/office/officeart/2005/8/layout/venn1"/>
    <dgm:cxn modelId="{CFBDBD89-277D-4051-B044-0C9FCB912271}" srcId="{49F74A8E-1659-455E-A845-F76B7DDA0751}" destId="{623D55E9-DE8C-445B-BB06-40EDF18FBC5E}" srcOrd="2" destOrd="0" parTransId="{423F4B34-DF63-4215-9CA2-49DF22B473DF}" sibTransId="{B9FF677F-171A-4979-9560-9FB8540F4959}"/>
    <dgm:cxn modelId="{2B2F80EA-AA6B-4616-9C64-6261337805CB}" type="presOf" srcId="{075314EF-7CF0-4307-9962-8704777D3F30}" destId="{7DE62872-A4F1-4080-B1CB-22DDDC1F6A12}" srcOrd="1" destOrd="0" presId="urn:microsoft.com/office/officeart/2005/8/layout/venn1"/>
    <dgm:cxn modelId="{CDBFC1D4-1730-47F3-B4F9-AD15EEBB55F5}" srcId="{49F74A8E-1659-455E-A845-F76B7DDA0751}" destId="{DFDAAEA0-F818-491A-AF42-7531A7B4EA63}" srcOrd="0" destOrd="0" parTransId="{831166E5-E38C-4101-B1AD-9525B729FF7D}" sibTransId="{3F9CC490-173A-4437-9A50-380CB2F21762}"/>
    <dgm:cxn modelId="{1A2DA0FC-281F-430C-B87A-85C39CFE0644}" type="presOf" srcId="{DFDAAEA0-F818-491A-AF42-7531A7B4EA63}" destId="{181172D8-77B5-434C-85FD-0FE9D41D605E}" srcOrd="0" destOrd="0" presId="urn:microsoft.com/office/officeart/2005/8/layout/venn1"/>
    <dgm:cxn modelId="{C623CE56-7B4C-40BD-AC03-7EBA8F71FA14}" type="presParOf" srcId="{C6CE9ECD-3120-4272-9133-BFB3C2AB0240}" destId="{181172D8-77B5-434C-85FD-0FE9D41D605E}" srcOrd="0" destOrd="0" presId="urn:microsoft.com/office/officeart/2005/8/layout/venn1"/>
    <dgm:cxn modelId="{73E6A92A-E64E-44A2-86D5-2E8C5DFF470A}" type="presParOf" srcId="{C6CE9ECD-3120-4272-9133-BFB3C2AB0240}" destId="{307D6604-AEE9-490C-BC5C-9BCDD9169963}" srcOrd="1" destOrd="0" presId="urn:microsoft.com/office/officeart/2005/8/layout/venn1"/>
    <dgm:cxn modelId="{4859ABED-FFB0-480E-9647-495FFA64E721}" type="presParOf" srcId="{C6CE9ECD-3120-4272-9133-BFB3C2AB0240}" destId="{F1FEC9A4-1440-4ACD-A598-1C51053E7064}" srcOrd="2" destOrd="0" presId="urn:microsoft.com/office/officeart/2005/8/layout/venn1"/>
    <dgm:cxn modelId="{7BD18F0D-BC9D-4964-973D-3E937B7F2A3C}" type="presParOf" srcId="{C6CE9ECD-3120-4272-9133-BFB3C2AB0240}" destId="{7DE62872-A4F1-4080-B1CB-22DDDC1F6A12}" srcOrd="3" destOrd="0" presId="urn:microsoft.com/office/officeart/2005/8/layout/venn1"/>
    <dgm:cxn modelId="{F9912140-1EF6-4F29-8560-67D7AFA6FFEE}" type="presParOf" srcId="{C6CE9ECD-3120-4272-9133-BFB3C2AB0240}" destId="{FD9AA62D-EB00-4A1D-9E55-C570CCB2622B}" srcOrd="4" destOrd="0" presId="urn:microsoft.com/office/officeart/2005/8/layout/venn1"/>
    <dgm:cxn modelId="{307FA18D-B3AA-4B37-97BB-5196D0EF00E3}" type="presParOf" srcId="{C6CE9ECD-3120-4272-9133-BFB3C2AB0240}" destId="{E3D7F692-627F-45E8-9931-EF6FD5B2D78E}" srcOrd="5" destOrd="0" presId="urn:microsoft.com/office/officeart/2005/8/layout/venn1"/>
  </dgm:cxnLst>
  <dgm:bg/>
  <dgm:whole/>
</dgm:dataModel>
</file>

<file path=ppt/diagrams/data3.xml><?xml version="1.0" encoding="utf-8"?>
<dgm:dataModel xmlns:dgm="http://schemas.openxmlformats.org/drawingml/2006/diagram" xmlns:a="http://schemas.openxmlformats.org/drawingml/2006/main">
  <dgm:ptLst>
    <dgm:pt modelId="{2BF408DA-1A19-491A-B85C-3964166D015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FCFBB006-EF56-46F9-90C8-75B728E2E090}" type="pres">
      <dgm:prSet presAssocID="{2BF408DA-1A19-491A-B85C-3964166D0155}" presName="Name0" presStyleCnt="0">
        <dgm:presLayoutVars>
          <dgm:chMax val="1"/>
          <dgm:dir/>
          <dgm:animLvl val="ctr"/>
          <dgm:resizeHandles val="exact"/>
        </dgm:presLayoutVars>
      </dgm:prSet>
      <dgm:spPr/>
      <dgm:t>
        <a:bodyPr/>
        <a:lstStyle/>
        <a:p>
          <a:endParaRPr lang="en-US"/>
        </a:p>
      </dgm:t>
    </dgm:pt>
  </dgm:ptLst>
  <dgm:cxnLst>
    <dgm:cxn modelId="{3CAAD322-240B-4A1C-B409-DB8EBF5452DE}" type="presOf" srcId="{2BF408DA-1A19-491A-B85C-3964166D0155}" destId="{FCFBB006-EF56-46F9-90C8-75B728E2E090}" srcOrd="0" destOrd="0" presId="urn:microsoft.com/office/officeart/2005/8/layout/radial6"/>
  </dgm:cxnLst>
  <dgm:bg/>
  <dgm:whole/>
</dgm:dataModel>
</file>

<file path=ppt/diagrams/data4.xml><?xml version="1.0" encoding="utf-8"?>
<dgm:dataModel xmlns:dgm="http://schemas.openxmlformats.org/drawingml/2006/diagram" xmlns:a="http://schemas.openxmlformats.org/drawingml/2006/main">
  <dgm:ptLst>
    <dgm:pt modelId="{23F510A9-57E1-455D-B81F-B1BBF23F88D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BBD509A-0770-405F-BF0A-5FDF4293616B}">
      <dgm:prSet phldrT="[Text]" custT="1"/>
      <dgm:spPr/>
      <dgm:t>
        <a:bodyPr/>
        <a:lstStyle/>
        <a:p>
          <a:r>
            <a:rPr lang="en-US" sz="2000" dirty="0" smtClean="0"/>
            <a:t>80%Class average in Maths ,English , Science</a:t>
          </a:r>
          <a:endParaRPr lang="en-US" sz="2000" dirty="0"/>
        </a:p>
      </dgm:t>
    </dgm:pt>
    <dgm:pt modelId="{E19876AC-3EFF-4EE2-A484-B29C008E8CFB}" type="parTrans" cxnId="{DF2B0AC6-6925-4D6A-976D-DF77452C81A0}">
      <dgm:prSet/>
      <dgm:spPr/>
      <dgm:t>
        <a:bodyPr/>
        <a:lstStyle/>
        <a:p>
          <a:endParaRPr lang="en-US"/>
        </a:p>
      </dgm:t>
    </dgm:pt>
    <dgm:pt modelId="{7F839C13-32FD-43BC-95CE-E4FD973DDA16}" type="sibTrans" cxnId="{DF2B0AC6-6925-4D6A-976D-DF77452C81A0}">
      <dgm:prSet/>
      <dgm:spPr/>
      <dgm:t>
        <a:bodyPr/>
        <a:lstStyle/>
        <a:p>
          <a:endParaRPr lang="en-US"/>
        </a:p>
      </dgm:t>
    </dgm:pt>
    <dgm:pt modelId="{994F41D0-EBC8-495A-92A2-C5AFD05D5610}">
      <dgm:prSet phldrT="[Text]" custT="1"/>
      <dgm:spPr/>
      <dgm:t>
        <a:bodyPr/>
        <a:lstStyle/>
        <a:p>
          <a:r>
            <a:rPr lang="en-US" sz="1800" dirty="0" smtClean="0"/>
            <a:t>Obtaining good results  in common exam</a:t>
          </a:r>
          <a:endParaRPr lang="en-US" sz="1800" dirty="0"/>
        </a:p>
      </dgm:t>
    </dgm:pt>
    <dgm:pt modelId="{B377C132-9A6E-42FC-AED9-6D133F808745}" type="parTrans" cxnId="{BE6BF0EF-3E70-4AC0-99D4-47E57B911BB3}">
      <dgm:prSet/>
      <dgm:spPr/>
      <dgm:t>
        <a:bodyPr/>
        <a:lstStyle/>
        <a:p>
          <a:endParaRPr lang="en-US"/>
        </a:p>
      </dgm:t>
    </dgm:pt>
    <dgm:pt modelId="{78CED8A1-30DA-4692-9DCD-173F534BE6AB}" type="sibTrans" cxnId="{BE6BF0EF-3E70-4AC0-99D4-47E57B911BB3}">
      <dgm:prSet/>
      <dgm:spPr/>
      <dgm:t>
        <a:bodyPr/>
        <a:lstStyle/>
        <a:p>
          <a:endParaRPr lang="en-US"/>
        </a:p>
      </dgm:t>
    </dgm:pt>
    <dgm:pt modelId="{E2A7B6D3-7AAE-46F9-8350-5AD10934B6B1}">
      <dgm:prSet phldrT="[Text]" custT="1"/>
      <dgm:spPr/>
      <dgm:t>
        <a:bodyPr/>
        <a:lstStyle/>
        <a:p>
          <a:r>
            <a:rPr lang="en-US" sz="2400" dirty="0" smtClean="0"/>
            <a:t>Club activities</a:t>
          </a:r>
          <a:endParaRPr lang="en-US" sz="2400" dirty="0"/>
        </a:p>
      </dgm:t>
    </dgm:pt>
    <dgm:pt modelId="{63C733E5-C422-4D70-8810-70AD9FB8AB82}" type="parTrans" cxnId="{56B9668B-0599-44DC-933C-37BD5DB46987}">
      <dgm:prSet/>
      <dgm:spPr/>
      <dgm:t>
        <a:bodyPr/>
        <a:lstStyle/>
        <a:p>
          <a:endParaRPr lang="en-US"/>
        </a:p>
      </dgm:t>
    </dgm:pt>
    <dgm:pt modelId="{B71734A8-555C-4A84-9F44-FF8CF31BE877}" type="sibTrans" cxnId="{56B9668B-0599-44DC-933C-37BD5DB46987}">
      <dgm:prSet/>
      <dgm:spPr/>
      <dgm:t>
        <a:bodyPr/>
        <a:lstStyle/>
        <a:p>
          <a:endParaRPr lang="en-US"/>
        </a:p>
      </dgm:t>
    </dgm:pt>
    <dgm:pt modelId="{9E5B2AF3-A095-451A-A87B-EC0F250EA08D}">
      <dgm:prSet phldrT="[Text]" custT="1"/>
      <dgm:spPr/>
      <dgm:t>
        <a:bodyPr/>
        <a:lstStyle/>
        <a:p>
          <a:r>
            <a:rPr lang="en-US" sz="2000" dirty="0" smtClean="0"/>
            <a:t>Standard Question Papers</a:t>
          </a:r>
          <a:endParaRPr lang="en-US" sz="2000" dirty="0"/>
        </a:p>
      </dgm:t>
    </dgm:pt>
    <dgm:pt modelId="{BD3993EE-6152-41A0-94C5-CCA5F4E90F8B}" type="parTrans" cxnId="{75795F4B-D2C5-409D-A62B-0D900B106F4B}">
      <dgm:prSet/>
      <dgm:spPr/>
      <dgm:t>
        <a:bodyPr/>
        <a:lstStyle/>
        <a:p>
          <a:endParaRPr lang="en-US"/>
        </a:p>
      </dgm:t>
    </dgm:pt>
    <dgm:pt modelId="{0FD5004F-B5F5-40BC-A074-BE9D7D12702F}" type="sibTrans" cxnId="{75795F4B-D2C5-409D-A62B-0D900B106F4B}">
      <dgm:prSet/>
      <dgm:spPr/>
      <dgm:t>
        <a:bodyPr/>
        <a:lstStyle/>
        <a:p>
          <a:endParaRPr lang="en-US"/>
        </a:p>
      </dgm:t>
    </dgm:pt>
    <dgm:pt modelId="{53DA58F2-89E4-40D3-A612-46C059E4B684}">
      <dgm:prSet phldrT="[Text]" custT="1"/>
      <dgm:spPr/>
      <dgm:t>
        <a:bodyPr/>
        <a:lstStyle/>
        <a:p>
          <a:r>
            <a:rPr lang="en-US" sz="2000" dirty="0" smtClean="0"/>
            <a:t>Balancing academic and co-curricular activities</a:t>
          </a:r>
          <a:endParaRPr lang="en-US" sz="2000" dirty="0"/>
        </a:p>
      </dgm:t>
    </dgm:pt>
    <dgm:pt modelId="{BE02C73F-D463-4D1A-A1A8-E8BD323F83B5}" type="parTrans" cxnId="{6D415434-FEA7-40A2-ACAF-A32DEE998718}">
      <dgm:prSet/>
      <dgm:spPr/>
      <dgm:t>
        <a:bodyPr/>
        <a:lstStyle/>
        <a:p>
          <a:endParaRPr lang="en-US"/>
        </a:p>
      </dgm:t>
    </dgm:pt>
    <dgm:pt modelId="{69B59421-53CA-4685-A777-1A8CBDA78AB8}" type="sibTrans" cxnId="{6D415434-FEA7-40A2-ACAF-A32DEE998718}">
      <dgm:prSet/>
      <dgm:spPr/>
      <dgm:t>
        <a:bodyPr/>
        <a:lstStyle/>
        <a:p>
          <a:endParaRPr lang="en-US"/>
        </a:p>
      </dgm:t>
    </dgm:pt>
    <dgm:pt modelId="{6766CE8B-7520-4F18-98CA-D3307D09E3C0}" type="pres">
      <dgm:prSet presAssocID="{23F510A9-57E1-455D-B81F-B1BBF23F88D3}" presName="diagram" presStyleCnt="0">
        <dgm:presLayoutVars>
          <dgm:dir/>
          <dgm:resizeHandles val="exact"/>
        </dgm:presLayoutVars>
      </dgm:prSet>
      <dgm:spPr/>
      <dgm:t>
        <a:bodyPr/>
        <a:lstStyle/>
        <a:p>
          <a:endParaRPr lang="en-US"/>
        </a:p>
      </dgm:t>
    </dgm:pt>
    <dgm:pt modelId="{DDCA63CF-5C32-4481-8BC4-5A5F85373634}" type="pres">
      <dgm:prSet presAssocID="{FBBD509A-0770-405F-BF0A-5FDF4293616B}" presName="node" presStyleLbl="node1" presStyleIdx="0" presStyleCnt="5">
        <dgm:presLayoutVars>
          <dgm:bulletEnabled val="1"/>
        </dgm:presLayoutVars>
      </dgm:prSet>
      <dgm:spPr/>
      <dgm:t>
        <a:bodyPr/>
        <a:lstStyle/>
        <a:p>
          <a:endParaRPr lang="en-US"/>
        </a:p>
      </dgm:t>
    </dgm:pt>
    <dgm:pt modelId="{C7C064BE-7A43-4D85-AB1B-F355F71F2C70}" type="pres">
      <dgm:prSet presAssocID="{7F839C13-32FD-43BC-95CE-E4FD973DDA16}" presName="sibTrans" presStyleCnt="0"/>
      <dgm:spPr/>
    </dgm:pt>
    <dgm:pt modelId="{60E0FFEA-9973-4E83-9173-3A3EACC12437}" type="pres">
      <dgm:prSet presAssocID="{994F41D0-EBC8-495A-92A2-C5AFD05D5610}" presName="node" presStyleLbl="node1" presStyleIdx="1" presStyleCnt="5">
        <dgm:presLayoutVars>
          <dgm:bulletEnabled val="1"/>
        </dgm:presLayoutVars>
      </dgm:prSet>
      <dgm:spPr/>
      <dgm:t>
        <a:bodyPr/>
        <a:lstStyle/>
        <a:p>
          <a:endParaRPr lang="en-US"/>
        </a:p>
      </dgm:t>
    </dgm:pt>
    <dgm:pt modelId="{B08E812C-B514-46BB-925B-C07164287113}" type="pres">
      <dgm:prSet presAssocID="{78CED8A1-30DA-4692-9DCD-173F534BE6AB}" presName="sibTrans" presStyleCnt="0"/>
      <dgm:spPr/>
    </dgm:pt>
    <dgm:pt modelId="{99470732-BC41-454E-A4C7-1828595FB16A}" type="pres">
      <dgm:prSet presAssocID="{E2A7B6D3-7AAE-46F9-8350-5AD10934B6B1}" presName="node" presStyleLbl="node1" presStyleIdx="2" presStyleCnt="5">
        <dgm:presLayoutVars>
          <dgm:bulletEnabled val="1"/>
        </dgm:presLayoutVars>
      </dgm:prSet>
      <dgm:spPr/>
      <dgm:t>
        <a:bodyPr/>
        <a:lstStyle/>
        <a:p>
          <a:endParaRPr lang="en-US"/>
        </a:p>
      </dgm:t>
    </dgm:pt>
    <dgm:pt modelId="{B45D78AD-4B7C-4FBD-A7CC-49CACD6EA9B4}" type="pres">
      <dgm:prSet presAssocID="{B71734A8-555C-4A84-9F44-FF8CF31BE877}" presName="sibTrans" presStyleCnt="0"/>
      <dgm:spPr/>
    </dgm:pt>
    <dgm:pt modelId="{FD297702-BD22-4EDC-A320-6E5CF4E2E980}" type="pres">
      <dgm:prSet presAssocID="{9E5B2AF3-A095-451A-A87B-EC0F250EA08D}" presName="node" presStyleLbl="node1" presStyleIdx="3" presStyleCnt="5">
        <dgm:presLayoutVars>
          <dgm:bulletEnabled val="1"/>
        </dgm:presLayoutVars>
      </dgm:prSet>
      <dgm:spPr/>
      <dgm:t>
        <a:bodyPr/>
        <a:lstStyle/>
        <a:p>
          <a:endParaRPr lang="en-US"/>
        </a:p>
      </dgm:t>
    </dgm:pt>
    <dgm:pt modelId="{93D6C0A0-0527-4447-AD29-013D4CD78D3C}" type="pres">
      <dgm:prSet presAssocID="{0FD5004F-B5F5-40BC-A074-BE9D7D12702F}" presName="sibTrans" presStyleCnt="0"/>
      <dgm:spPr/>
    </dgm:pt>
    <dgm:pt modelId="{58BF0BE8-6269-4265-9C1B-1AD9445DB524}" type="pres">
      <dgm:prSet presAssocID="{53DA58F2-89E4-40D3-A612-46C059E4B684}" presName="node" presStyleLbl="node1" presStyleIdx="4" presStyleCnt="5">
        <dgm:presLayoutVars>
          <dgm:bulletEnabled val="1"/>
        </dgm:presLayoutVars>
      </dgm:prSet>
      <dgm:spPr/>
      <dgm:t>
        <a:bodyPr/>
        <a:lstStyle/>
        <a:p>
          <a:endParaRPr lang="en-US"/>
        </a:p>
      </dgm:t>
    </dgm:pt>
  </dgm:ptLst>
  <dgm:cxnLst>
    <dgm:cxn modelId="{044BA411-9F3D-41D3-AAC3-601E5C38979C}" type="presOf" srcId="{23F510A9-57E1-455D-B81F-B1BBF23F88D3}" destId="{6766CE8B-7520-4F18-98CA-D3307D09E3C0}" srcOrd="0" destOrd="0" presId="urn:microsoft.com/office/officeart/2005/8/layout/default"/>
    <dgm:cxn modelId="{DE4BEA6D-8766-4D5A-8398-757CFE0033AF}" type="presOf" srcId="{E2A7B6D3-7AAE-46F9-8350-5AD10934B6B1}" destId="{99470732-BC41-454E-A4C7-1828595FB16A}" srcOrd="0" destOrd="0" presId="urn:microsoft.com/office/officeart/2005/8/layout/default"/>
    <dgm:cxn modelId="{75795F4B-D2C5-409D-A62B-0D900B106F4B}" srcId="{23F510A9-57E1-455D-B81F-B1BBF23F88D3}" destId="{9E5B2AF3-A095-451A-A87B-EC0F250EA08D}" srcOrd="3" destOrd="0" parTransId="{BD3993EE-6152-41A0-94C5-CCA5F4E90F8B}" sibTransId="{0FD5004F-B5F5-40BC-A074-BE9D7D12702F}"/>
    <dgm:cxn modelId="{ABCFBF6F-6578-42A3-80AC-54ED55AD5FC7}" type="presOf" srcId="{9E5B2AF3-A095-451A-A87B-EC0F250EA08D}" destId="{FD297702-BD22-4EDC-A320-6E5CF4E2E980}" srcOrd="0" destOrd="0" presId="urn:microsoft.com/office/officeart/2005/8/layout/default"/>
    <dgm:cxn modelId="{DF2B0AC6-6925-4D6A-976D-DF77452C81A0}" srcId="{23F510A9-57E1-455D-B81F-B1BBF23F88D3}" destId="{FBBD509A-0770-405F-BF0A-5FDF4293616B}" srcOrd="0" destOrd="0" parTransId="{E19876AC-3EFF-4EE2-A484-B29C008E8CFB}" sibTransId="{7F839C13-32FD-43BC-95CE-E4FD973DDA16}"/>
    <dgm:cxn modelId="{4C093CFC-63B4-4353-A884-688FD646959C}" type="presOf" srcId="{994F41D0-EBC8-495A-92A2-C5AFD05D5610}" destId="{60E0FFEA-9973-4E83-9173-3A3EACC12437}" srcOrd="0" destOrd="0" presId="urn:microsoft.com/office/officeart/2005/8/layout/default"/>
    <dgm:cxn modelId="{BE6BF0EF-3E70-4AC0-99D4-47E57B911BB3}" srcId="{23F510A9-57E1-455D-B81F-B1BBF23F88D3}" destId="{994F41D0-EBC8-495A-92A2-C5AFD05D5610}" srcOrd="1" destOrd="0" parTransId="{B377C132-9A6E-42FC-AED9-6D133F808745}" sibTransId="{78CED8A1-30DA-4692-9DCD-173F534BE6AB}"/>
    <dgm:cxn modelId="{6D415434-FEA7-40A2-ACAF-A32DEE998718}" srcId="{23F510A9-57E1-455D-B81F-B1BBF23F88D3}" destId="{53DA58F2-89E4-40D3-A612-46C059E4B684}" srcOrd="4" destOrd="0" parTransId="{BE02C73F-D463-4D1A-A1A8-E8BD323F83B5}" sibTransId="{69B59421-53CA-4685-A777-1A8CBDA78AB8}"/>
    <dgm:cxn modelId="{56B9668B-0599-44DC-933C-37BD5DB46987}" srcId="{23F510A9-57E1-455D-B81F-B1BBF23F88D3}" destId="{E2A7B6D3-7AAE-46F9-8350-5AD10934B6B1}" srcOrd="2" destOrd="0" parTransId="{63C733E5-C422-4D70-8810-70AD9FB8AB82}" sibTransId="{B71734A8-555C-4A84-9F44-FF8CF31BE877}"/>
    <dgm:cxn modelId="{DC5ACC56-A636-49FD-8550-A9DCFBA00915}" type="presOf" srcId="{FBBD509A-0770-405F-BF0A-5FDF4293616B}" destId="{DDCA63CF-5C32-4481-8BC4-5A5F85373634}" srcOrd="0" destOrd="0" presId="urn:microsoft.com/office/officeart/2005/8/layout/default"/>
    <dgm:cxn modelId="{4EE1CA5B-E235-4AB0-A5F1-2DDEA5DD6DE7}" type="presOf" srcId="{53DA58F2-89E4-40D3-A612-46C059E4B684}" destId="{58BF0BE8-6269-4265-9C1B-1AD9445DB524}" srcOrd="0" destOrd="0" presId="urn:microsoft.com/office/officeart/2005/8/layout/default"/>
    <dgm:cxn modelId="{4B66596E-A04C-4A2B-89E5-3388A32B4BFE}" type="presParOf" srcId="{6766CE8B-7520-4F18-98CA-D3307D09E3C0}" destId="{DDCA63CF-5C32-4481-8BC4-5A5F85373634}" srcOrd="0" destOrd="0" presId="urn:microsoft.com/office/officeart/2005/8/layout/default"/>
    <dgm:cxn modelId="{3CFB9D92-590E-4F3E-A824-BC21B1CEB03B}" type="presParOf" srcId="{6766CE8B-7520-4F18-98CA-D3307D09E3C0}" destId="{C7C064BE-7A43-4D85-AB1B-F355F71F2C70}" srcOrd="1" destOrd="0" presId="urn:microsoft.com/office/officeart/2005/8/layout/default"/>
    <dgm:cxn modelId="{17FDE057-BCA3-41A1-9B34-15B047FA7A96}" type="presParOf" srcId="{6766CE8B-7520-4F18-98CA-D3307D09E3C0}" destId="{60E0FFEA-9973-4E83-9173-3A3EACC12437}" srcOrd="2" destOrd="0" presId="urn:microsoft.com/office/officeart/2005/8/layout/default"/>
    <dgm:cxn modelId="{C27A7751-E521-4C3F-943E-D8BEFB8E61F1}" type="presParOf" srcId="{6766CE8B-7520-4F18-98CA-D3307D09E3C0}" destId="{B08E812C-B514-46BB-925B-C07164287113}" srcOrd="3" destOrd="0" presId="urn:microsoft.com/office/officeart/2005/8/layout/default"/>
    <dgm:cxn modelId="{223FF1D6-C7AB-4184-AF2E-F9285177E60F}" type="presParOf" srcId="{6766CE8B-7520-4F18-98CA-D3307D09E3C0}" destId="{99470732-BC41-454E-A4C7-1828595FB16A}" srcOrd="4" destOrd="0" presId="urn:microsoft.com/office/officeart/2005/8/layout/default"/>
    <dgm:cxn modelId="{2E2EBB22-85F1-4BAE-B581-8C204E724195}" type="presParOf" srcId="{6766CE8B-7520-4F18-98CA-D3307D09E3C0}" destId="{B45D78AD-4B7C-4FBD-A7CC-49CACD6EA9B4}" srcOrd="5" destOrd="0" presId="urn:microsoft.com/office/officeart/2005/8/layout/default"/>
    <dgm:cxn modelId="{0B9C6548-77FB-4F0D-A5A9-6AFC566B5BA4}" type="presParOf" srcId="{6766CE8B-7520-4F18-98CA-D3307D09E3C0}" destId="{FD297702-BD22-4EDC-A320-6E5CF4E2E980}" srcOrd="6" destOrd="0" presId="urn:microsoft.com/office/officeart/2005/8/layout/default"/>
    <dgm:cxn modelId="{A50ABA46-8CD2-413D-B2C8-7FC605DED7B8}" type="presParOf" srcId="{6766CE8B-7520-4F18-98CA-D3307D09E3C0}" destId="{93D6C0A0-0527-4447-AD29-013D4CD78D3C}" srcOrd="7" destOrd="0" presId="urn:microsoft.com/office/officeart/2005/8/layout/default"/>
    <dgm:cxn modelId="{9CCF3888-E36F-4763-B5F4-26B2CF40A0FB}" type="presParOf" srcId="{6766CE8B-7520-4F18-98CA-D3307D09E3C0}" destId="{58BF0BE8-6269-4265-9C1B-1AD9445DB524}" srcOrd="8" destOrd="0" presId="urn:microsoft.com/office/officeart/2005/8/layout/default"/>
  </dgm:cxnLst>
  <dgm:bg/>
  <dgm:whole/>
</dgm:dataModel>
</file>

<file path=ppt/diagrams/data5.xml><?xml version="1.0" encoding="utf-8"?>
<dgm:dataModel xmlns:dgm="http://schemas.openxmlformats.org/drawingml/2006/diagram" xmlns:a="http://schemas.openxmlformats.org/drawingml/2006/main">
  <dgm:ptLst>
    <dgm:pt modelId="{11561B60-F33E-4E0E-890A-DE05F033EAF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84F2406-92E0-46A7-833C-33DC4EA6046D}">
      <dgm:prSet phldrT="[Text]"/>
      <dgm:spPr/>
      <dgm:t>
        <a:bodyPr/>
        <a:lstStyle/>
        <a:p>
          <a:r>
            <a:rPr lang="en-US" dirty="0" smtClean="0"/>
            <a:t>Academic Supervisor</a:t>
          </a:r>
          <a:endParaRPr lang="en-US" dirty="0"/>
        </a:p>
      </dgm:t>
    </dgm:pt>
    <dgm:pt modelId="{91F2741E-A0AB-4261-B644-0A6FE57D620C}" type="parTrans" cxnId="{CB8D682F-CA44-4514-8720-2490FEFBA52E}">
      <dgm:prSet/>
      <dgm:spPr/>
      <dgm:t>
        <a:bodyPr/>
        <a:lstStyle/>
        <a:p>
          <a:endParaRPr lang="en-US"/>
        </a:p>
      </dgm:t>
    </dgm:pt>
    <dgm:pt modelId="{8B9EFB05-194E-4964-BDB2-A531D21CEAA9}" type="sibTrans" cxnId="{CB8D682F-CA44-4514-8720-2490FEFBA52E}">
      <dgm:prSet/>
      <dgm:spPr/>
      <dgm:t>
        <a:bodyPr/>
        <a:lstStyle/>
        <a:p>
          <a:endParaRPr lang="en-US"/>
        </a:p>
      </dgm:t>
    </dgm:pt>
    <dgm:pt modelId="{9F84DBF8-58F6-4F68-9524-30562A02A5E8}">
      <dgm:prSet phldrT="[Text]"/>
      <dgm:spPr/>
      <dgm:t>
        <a:bodyPr/>
        <a:lstStyle/>
        <a:p>
          <a:r>
            <a:rPr lang="en-US" dirty="0" smtClean="0"/>
            <a:t>Guiding, appraising, planning and overseeing day to day work.</a:t>
          </a:r>
          <a:endParaRPr lang="en-US" dirty="0"/>
        </a:p>
      </dgm:t>
    </dgm:pt>
    <dgm:pt modelId="{C7A1FE98-94D8-45DC-8217-3184BF495A13}" type="parTrans" cxnId="{F6253874-3E69-4E67-9465-1D6CE754D686}">
      <dgm:prSet/>
      <dgm:spPr/>
      <dgm:t>
        <a:bodyPr/>
        <a:lstStyle/>
        <a:p>
          <a:endParaRPr lang="en-US"/>
        </a:p>
      </dgm:t>
    </dgm:pt>
    <dgm:pt modelId="{9A90C78C-C942-404F-91CF-910731527630}" type="sibTrans" cxnId="{F6253874-3E69-4E67-9465-1D6CE754D686}">
      <dgm:prSet/>
      <dgm:spPr/>
      <dgm:t>
        <a:bodyPr/>
        <a:lstStyle/>
        <a:p>
          <a:endParaRPr lang="en-US"/>
        </a:p>
      </dgm:t>
    </dgm:pt>
    <dgm:pt modelId="{C6F90DC8-6485-49B8-AD64-EAD582F68B50}">
      <dgm:prSet phldrT="[Text]"/>
      <dgm:spPr/>
      <dgm:t>
        <a:bodyPr/>
        <a:lstStyle/>
        <a:p>
          <a:r>
            <a:rPr lang="en-US" dirty="0" smtClean="0"/>
            <a:t>Counseling,  framing new projects and look into the</a:t>
          </a:r>
          <a:endParaRPr lang="en-US" dirty="0"/>
        </a:p>
      </dgm:t>
    </dgm:pt>
    <dgm:pt modelId="{876785EC-5601-47EC-8FAD-B2C9E0C7D431}" type="parTrans" cxnId="{C193FEAE-A9C8-4A89-A826-2D379A2F0FD5}">
      <dgm:prSet/>
      <dgm:spPr/>
      <dgm:t>
        <a:bodyPr/>
        <a:lstStyle/>
        <a:p>
          <a:endParaRPr lang="en-US"/>
        </a:p>
      </dgm:t>
    </dgm:pt>
    <dgm:pt modelId="{B303F74B-D761-4CD3-811B-DFC029AF0EA4}" type="sibTrans" cxnId="{C193FEAE-A9C8-4A89-A826-2D379A2F0FD5}">
      <dgm:prSet/>
      <dgm:spPr/>
      <dgm:t>
        <a:bodyPr/>
        <a:lstStyle/>
        <a:p>
          <a:endParaRPr lang="en-US"/>
        </a:p>
      </dgm:t>
    </dgm:pt>
    <dgm:pt modelId="{8439470A-E28C-4526-9EAA-989341F07932}">
      <dgm:prSet phldrT="[Text]"/>
      <dgm:spPr/>
      <dgm:t>
        <a:bodyPr/>
        <a:lstStyle/>
        <a:p>
          <a:r>
            <a:rPr lang="en-US" dirty="0" smtClean="0"/>
            <a:t> Class and Examination Co-</a:t>
          </a:r>
          <a:r>
            <a:rPr lang="en-US" dirty="0" err="1" smtClean="0"/>
            <a:t>ordinator</a:t>
          </a:r>
          <a:endParaRPr lang="en-US" dirty="0"/>
        </a:p>
      </dgm:t>
    </dgm:pt>
    <dgm:pt modelId="{EA83953F-0DB1-4527-B9FD-C1979E23DDF1}" type="parTrans" cxnId="{DC4F7E6D-F92B-4659-B4B1-795CD9D4E739}">
      <dgm:prSet/>
      <dgm:spPr/>
      <dgm:t>
        <a:bodyPr/>
        <a:lstStyle/>
        <a:p>
          <a:endParaRPr lang="en-US"/>
        </a:p>
      </dgm:t>
    </dgm:pt>
    <dgm:pt modelId="{C6D809F7-A729-4716-8A0B-B8A87DFFAC93}" type="sibTrans" cxnId="{DC4F7E6D-F92B-4659-B4B1-795CD9D4E739}">
      <dgm:prSet/>
      <dgm:spPr/>
      <dgm:t>
        <a:bodyPr/>
        <a:lstStyle/>
        <a:p>
          <a:endParaRPr lang="en-US"/>
        </a:p>
      </dgm:t>
    </dgm:pt>
    <dgm:pt modelId="{DC93896A-6AD6-469C-BB53-36C99118CC85}">
      <dgm:prSet phldrT="[Text]"/>
      <dgm:spPr/>
      <dgm:t>
        <a:bodyPr/>
        <a:lstStyle/>
        <a:p>
          <a:r>
            <a:rPr lang="en-US" dirty="0" smtClean="0"/>
            <a:t>Guiding team members on information communicated by the supervisor  on assemblies, Procedures to be followed by the class teacher in regard to  classroom management skills, discipline, homework schedule, tests ,exams etc.</a:t>
          </a:r>
          <a:endParaRPr lang="en-US" dirty="0"/>
        </a:p>
      </dgm:t>
    </dgm:pt>
    <dgm:pt modelId="{6C517417-9B48-4078-A8AC-8A69D2289A13}" type="parTrans" cxnId="{0ED3516F-9AFF-4D44-B88D-A9C5BD38D501}">
      <dgm:prSet/>
      <dgm:spPr/>
      <dgm:t>
        <a:bodyPr/>
        <a:lstStyle/>
        <a:p>
          <a:endParaRPr lang="en-US"/>
        </a:p>
      </dgm:t>
    </dgm:pt>
    <dgm:pt modelId="{2B238259-D803-4ABB-B425-0D6B32888740}" type="sibTrans" cxnId="{0ED3516F-9AFF-4D44-B88D-A9C5BD38D501}">
      <dgm:prSet/>
      <dgm:spPr/>
      <dgm:t>
        <a:bodyPr/>
        <a:lstStyle/>
        <a:p>
          <a:endParaRPr lang="en-US"/>
        </a:p>
      </dgm:t>
    </dgm:pt>
    <dgm:pt modelId="{CCD90C9C-B8F7-4E78-AB1D-33F2286BF66A}">
      <dgm:prSet phldrT="[Text]"/>
      <dgm:spPr/>
      <dgm:t>
        <a:bodyPr/>
        <a:lstStyle/>
        <a:p>
          <a:endParaRPr lang="en-US" dirty="0"/>
        </a:p>
      </dgm:t>
    </dgm:pt>
    <dgm:pt modelId="{108D749A-D11A-4336-9CEA-2BCA3E94E31F}" type="parTrans" cxnId="{861A862F-FC97-4A37-A532-79E87460DBC7}">
      <dgm:prSet/>
      <dgm:spPr/>
      <dgm:t>
        <a:bodyPr/>
        <a:lstStyle/>
        <a:p>
          <a:endParaRPr lang="en-US"/>
        </a:p>
      </dgm:t>
    </dgm:pt>
    <dgm:pt modelId="{00E5EFBE-EB71-4D4C-B896-D14A09B07307}" type="sibTrans" cxnId="{861A862F-FC97-4A37-A532-79E87460DBC7}">
      <dgm:prSet/>
      <dgm:spPr/>
      <dgm:t>
        <a:bodyPr/>
        <a:lstStyle/>
        <a:p>
          <a:endParaRPr lang="en-US"/>
        </a:p>
      </dgm:t>
    </dgm:pt>
    <dgm:pt modelId="{E0324A46-5A93-48E1-AB0E-9B725B91DF3B}">
      <dgm:prSet phldrT="[Text]"/>
      <dgm:spPr/>
      <dgm:t>
        <a:bodyPr/>
        <a:lstStyle/>
        <a:p>
          <a:r>
            <a:rPr lang="en-US" dirty="0" smtClean="0"/>
            <a:t>Admin work</a:t>
          </a:r>
          <a:endParaRPr lang="en-US" dirty="0"/>
        </a:p>
      </dgm:t>
    </dgm:pt>
    <dgm:pt modelId="{69FED9A1-22F9-47F2-82D4-F9994809C550}" type="parTrans" cxnId="{327A8677-966F-4561-B0B7-5B7B931402F2}">
      <dgm:prSet/>
      <dgm:spPr/>
    </dgm:pt>
    <dgm:pt modelId="{572C5F9F-8535-4940-B1FD-11926D67D219}" type="sibTrans" cxnId="{327A8677-966F-4561-B0B7-5B7B931402F2}">
      <dgm:prSet/>
      <dgm:spPr/>
    </dgm:pt>
    <dgm:pt modelId="{37C6077E-97CF-48A0-881A-52A768EC901D}" type="pres">
      <dgm:prSet presAssocID="{11561B60-F33E-4E0E-890A-DE05F033EAF9}" presName="linear" presStyleCnt="0">
        <dgm:presLayoutVars>
          <dgm:dir/>
          <dgm:resizeHandles val="exact"/>
        </dgm:presLayoutVars>
      </dgm:prSet>
      <dgm:spPr/>
      <dgm:t>
        <a:bodyPr/>
        <a:lstStyle/>
        <a:p>
          <a:endParaRPr lang="en-US"/>
        </a:p>
      </dgm:t>
    </dgm:pt>
    <dgm:pt modelId="{CE3CFF36-B2A3-4307-B2D7-380A66CA1BF7}" type="pres">
      <dgm:prSet presAssocID="{F84F2406-92E0-46A7-833C-33DC4EA6046D}" presName="comp" presStyleCnt="0"/>
      <dgm:spPr/>
    </dgm:pt>
    <dgm:pt modelId="{806C2D96-96AC-42CB-8B98-E19C45CA2BC4}" type="pres">
      <dgm:prSet presAssocID="{F84F2406-92E0-46A7-833C-33DC4EA6046D}" presName="box" presStyleLbl="node1" presStyleIdx="0" presStyleCnt="2"/>
      <dgm:spPr/>
      <dgm:t>
        <a:bodyPr/>
        <a:lstStyle/>
        <a:p>
          <a:endParaRPr lang="en-US"/>
        </a:p>
      </dgm:t>
    </dgm:pt>
    <dgm:pt modelId="{E1FED6C2-ABAE-43B1-B666-5E22260E68C9}" type="pres">
      <dgm:prSet presAssocID="{F84F2406-92E0-46A7-833C-33DC4EA6046D}" presName="img" presStyleLbl="fgImgPlace1" presStyleIdx="0" presStyleCnt="2"/>
      <dgm:spPr>
        <a:blipFill rotWithShape="0">
          <a:blip xmlns:r="http://schemas.openxmlformats.org/officeDocument/2006/relationships" r:embed="rId1"/>
          <a:stretch>
            <a:fillRect/>
          </a:stretch>
        </a:blipFill>
      </dgm:spPr>
    </dgm:pt>
    <dgm:pt modelId="{9DD004FB-D3B2-4159-A8D3-45359C347831}" type="pres">
      <dgm:prSet presAssocID="{F84F2406-92E0-46A7-833C-33DC4EA6046D}" presName="text" presStyleLbl="node1" presStyleIdx="0" presStyleCnt="2">
        <dgm:presLayoutVars>
          <dgm:bulletEnabled val="1"/>
        </dgm:presLayoutVars>
      </dgm:prSet>
      <dgm:spPr/>
      <dgm:t>
        <a:bodyPr/>
        <a:lstStyle/>
        <a:p>
          <a:endParaRPr lang="en-US"/>
        </a:p>
      </dgm:t>
    </dgm:pt>
    <dgm:pt modelId="{24CF7100-04FD-4639-84F1-B4F0540D0312}" type="pres">
      <dgm:prSet presAssocID="{8B9EFB05-194E-4964-BDB2-A531D21CEAA9}" presName="spacer" presStyleCnt="0"/>
      <dgm:spPr/>
    </dgm:pt>
    <dgm:pt modelId="{79029BBA-ABA2-4E09-9685-F33FF3DE6B83}" type="pres">
      <dgm:prSet presAssocID="{8439470A-E28C-4526-9EAA-989341F07932}" presName="comp" presStyleCnt="0"/>
      <dgm:spPr/>
    </dgm:pt>
    <dgm:pt modelId="{F03EC3EB-451C-4F48-9502-634F6A62127C}" type="pres">
      <dgm:prSet presAssocID="{8439470A-E28C-4526-9EAA-989341F07932}" presName="box" presStyleLbl="node1" presStyleIdx="1" presStyleCnt="2" custLinFactNeighborX="-1250" custLinFactNeighborY="-4000"/>
      <dgm:spPr/>
      <dgm:t>
        <a:bodyPr/>
        <a:lstStyle/>
        <a:p>
          <a:endParaRPr lang="en-US"/>
        </a:p>
      </dgm:t>
    </dgm:pt>
    <dgm:pt modelId="{33539F73-2484-4BFE-A171-4C51555DD59D}" type="pres">
      <dgm:prSet presAssocID="{8439470A-E28C-4526-9EAA-989341F07932}" presName="img" presStyleLbl="fgImgPlace1" presStyleIdx="1" presStyleCnt="2"/>
      <dgm:spPr>
        <a:blipFill rotWithShape="0">
          <a:blip xmlns:r="http://schemas.openxmlformats.org/officeDocument/2006/relationships" r:embed="rId2"/>
          <a:stretch>
            <a:fillRect/>
          </a:stretch>
        </a:blipFill>
      </dgm:spPr>
    </dgm:pt>
    <dgm:pt modelId="{19A179EB-91CF-4E8D-AC84-7A295652DE82}" type="pres">
      <dgm:prSet presAssocID="{8439470A-E28C-4526-9EAA-989341F07932}" presName="text" presStyleLbl="node1" presStyleIdx="1" presStyleCnt="2">
        <dgm:presLayoutVars>
          <dgm:bulletEnabled val="1"/>
        </dgm:presLayoutVars>
      </dgm:prSet>
      <dgm:spPr/>
      <dgm:t>
        <a:bodyPr/>
        <a:lstStyle/>
        <a:p>
          <a:endParaRPr lang="en-US"/>
        </a:p>
      </dgm:t>
    </dgm:pt>
  </dgm:ptLst>
  <dgm:cxnLst>
    <dgm:cxn modelId="{C193FEAE-A9C8-4A89-A826-2D379A2F0FD5}" srcId="{F84F2406-92E0-46A7-833C-33DC4EA6046D}" destId="{C6F90DC8-6485-49B8-AD64-EAD582F68B50}" srcOrd="1" destOrd="0" parTransId="{876785EC-5601-47EC-8FAD-B2C9E0C7D431}" sibTransId="{B303F74B-D761-4CD3-811B-DFC029AF0EA4}"/>
    <dgm:cxn modelId="{00E27F4D-128E-43A0-8FD7-49FDF412706D}" type="presOf" srcId="{9F84DBF8-58F6-4F68-9524-30562A02A5E8}" destId="{806C2D96-96AC-42CB-8B98-E19C45CA2BC4}" srcOrd="0" destOrd="1" presId="urn:microsoft.com/office/officeart/2005/8/layout/vList4"/>
    <dgm:cxn modelId="{000DBF9F-CC43-4CF4-8226-1D52194F4429}" type="presOf" srcId="{E0324A46-5A93-48E1-AB0E-9B725B91DF3B}" destId="{9DD004FB-D3B2-4159-A8D3-45359C347831}" srcOrd="1" destOrd="3" presId="urn:microsoft.com/office/officeart/2005/8/layout/vList4"/>
    <dgm:cxn modelId="{3CEF2E6B-BC9F-43A5-8231-D1A213657DD6}" type="presOf" srcId="{E0324A46-5A93-48E1-AB0E-9B725B91DF3B}" destId="{806C2D96-96AC-42CB-8B98-E19C45CA2BC4}" srcOrd="0" destOrd="3" presId="urn:microsoft.com/office/officeart/2005/8/layout/vList4"/>
    <dgm:cxn modelId="{3F7AC0D8-3484-46DF-948B-65F46B93F499}" type="presOf" srcId="{11561B60-F33E-4E0E-890A-DE05F033EAF9}" destId="{37C6077E-97CF-48A0-881A-52A768EC901D}" srcOrd="0" destOrd="0" presId="urn:microsoft.com/office/officeart/2005/8/layout/vList4"/>
    <dgm:cxn modelId="{13833A08-2EF1-471F-BFD9-069A563D2E66}" type="presOf" srcId="{9F84DBF8-58F6-4F68-9524-30562A02A5E8}" destId="{9DD004FB-D3B2-4159-A8D3-45359C347831}" srcOrd="1" destOrd="1" presId="urn:microsoft.com/office/officeart/2005/8/layout/vList4"/>
    <dgm:cxn modelId="{4F768A29-C218-4030-B14D-1A3CE0ABF7E2}" type="presOf" srcId="{DC93896A-6AD6-469C-BB53-36C99118CC85}" destId="{F03EC3EB-451C-4F48-9502-634F6A62127C}" srcOrd="0" destOrd="1" presId="urn:microsoft.com/office/officeart/2005/8/layout/vList4"/>
    <dgm:cxn modelId="{A0F2C32B-A573-4E38-8D94-61BABDB36789}" type="presOf" srcId="{DC93896A-6AD6-469C-BB53-36C99118CC85}" destId="{19A179EB-91CF-4E8D-AC84-7A295652DE82}" srcOrd="1" destOrd="1" presId="urn:microsoft.com/office/officeart/2005/8/layout/vList4"/>
    <dgm:cxn modelId="{C24F39D3-5A9F-44C0-8F09-7B77BEA66E12}" type="presOf" srcId="{F84F2406-92E0-46A7-833C-33DC4EA6046D}" destId="{9DD004FB-D3B2-4159-A8D3-45359C347831}" srcOrd="1" destOrd="0" presId="urn:microsoft.com/office/officeart/2005/8/layout/vList4"/>
    <dgm:cxn modelId="{8FF9B24E-3CC5-49B2-BEB9-81BE00B162A4}" type="presOf" srcId="{CCD90C9C-B8F7-4E78-AB1D-33F2286BF66A}" destId="{19A179EB-91CF-4E8D-AC84-7A295652DE82}" srcOrd="1" destOrd="2" presId="urn:microsoft.com/office/officeart/2005/8/layout/vList4"/>
    <dgm:cxn modelId="{C04E44C2-50AB-480C-A6E3-26C771FEB37C}" type="presOf" srcId="{F84F2406-92E0-46A7-833C-33DC4EA6046D}" destId="{806C2D96-96AC-42CB-8B98-E19C45CA2BC4}" srcOrd="0" destOrd="0" presId="urn:microsoft.com/office/officeart/2005/8/layout/vList4"/>
    <dgm:cxn modelId="{861A862F-FC97-4A37-A532-79E87460DBC7}" srcId="{8439470A-E28C-4526-9EAA-989341F07932}" destId="{CCD90C9C-B8F7-4E78-AB1D-33F2286BF66A}" srcOrd="1" destOrd="0" parTransId="{108D749A-D11A-4336-9CEA-2BCA3E94E31F}" sibTransId="{00E5EFBE-EB71-4D4C-B896-D14A09B07307}"/>
    <dgm:cxn modelId="{0ED3516F-9AFF-4D44-B88D-A9C5BD38D501}" srcId="{8439470A-E28C-4526-9EAA-989341F07932}" destId="{DC93896A-6AD6-469C-BB53-36C99118CC85}" srcOrd="0" destOrd="0" parTransId="{6C517417-9B48-4078-A8AC-8A69D2289A13}" sibTransId="{2B238259-D803-4ABB-B425-0D6B32888740}"/>
    <dgm:cxn modelId="{CB8D682F-CA44-4514-8720-2490FEFBA52E}" srcId="{11561B60-F33E-4E0E-890A-DE05F033EAF9}" destId="{F84F2406-92E0-46A7-833C-33DC4EA6046D}" srcOrd="0" destOrd="0" parTransId="{91F2741E-A0AB-4261-B644-0A6FE57D620C}" sibTransId="{8B9EFB05-194E-4964-BDB2-A531D21CEAA9}"/>
    <dgm:cxn modelId="{327A8677-966F-4561-B0B7-5B7B931402F2}" srcId="{F84F2406-92E0-46A7-833C-33DC4EA6046D}" destId="{E0324A46-5A93-48E1-AB0E-9B725B91DF3B}" srcOrd="2" destOrd="0" parTransId="{69FED9A1-22F9-47F2-82D4-F9994809C550}" sibTransId="{572C5F9F-8535-4940-B1FD-11926D67D219}"/>
    <dgm:cxn modelId="{F6253874-3E69-4E67-9465-1D6CE754D686}" srcId="{F84F2406-92E0-46A7-833C-33DC4EA6046D}" destId="{9F84DBF8-58F6-4F68-9524-30562A02A5E8}" srcOrd="0" destOrd="0" parTransId="{C7A1FE98-94D8-45DC-8217-3184BF495A13}" sibTransId="{9A90C78C-C942-404F-91CF-910731527630}"/>
    <dgm:cxn modelId="{CF59AB5A-C7D9-4F23-A3DE-CE7E1F475086}" type="presOf" srcId="{8439470A-E28C-4526-9EAA-989341F07932}" destId="{19A179EB-91CF-4E8D-AC84-7A295652DE82}" srcOrd="1" destOrd="0" presId="urn:microsoft.com/office/officeart/2005/8/layout/vList4"/>
    <dgm:cxn modelId="{4BC9C6A2-9A04-4F50-87C6-0D8BB70A3AA3}" type="presOf" srcId="{C6F90DC8-6485-49B8-AD64-EAD582F68B50}" destId="{806C2D96-96AC-42CB-8B98-E19C45CA2BC4}" srcOrd="0" destOrd="2" presId="urn:microsoft.com/office/officeart/2005/8/layout/vList4"/>
    <dgm:cxn modelId="{F8EC78D4-670F-4AD2-B50E-E9516BCFAE9D}" type="presOf" srcId="{C6F90DC8-6485-49B8-AD64-EAD582F68B50}" destId="{9DD004FB-D3B2-4159-A8D3-45359C347831}" srcOrd="1" destOrd="2" presId="urn:microsoft.com/office/officeart/2005/8/layout/vList4"/>
    <dgm:cxn modelId="{48F41EDB-2463-4A22-9DC6-CE1F6840593F}" type="presOf" srcId="{CCD90C9C-B8F7-4E78-AB1D-33F2286BF66A}" destId="{F03EC3EB-451C-4F48-9502-634F6A62127C}" srcOrd="0" destOrd="2" presId="urn:microsoft.com/office/officeart/2005/8/layout/vList4"/>
    <dgm:cxn modelId="{3195179A-6230-40E5-9CA0-DAA0B8988CBF}" type="presOf" srcId="{8439470A-E28C-4526-9EAA-989341F07932}" destId="{F03EC3EB-451C-4F48-9502-634F6A62127C}" srcOrd="0" destOrd="0" presId="urn:microsoft.com/office/officeart/2005/8/layout/vList4"/>
    <dgm:cxn modelId="{DC4F7E6D-F92B-4659-B4B1-795CD9D4E739}" srcId="{11561B60-F33E-4E0E-890A-DE05F033EAF9}" destId="{8439470A-E28C-4526-9EAA-989341F07932}" srcOrd="1" destOrd="0" parTransId="{EA83953F-0DB1-4527-B9FD-C1979E23DDF1}" sibTransId="{C6D809F7-A729-4716-8A0B-B8A87DFFAC93}"/>
    <dgm:cxn modelId="{A6D4C6F5-EAF6-41A4-9F19-BFD88F67E766}" type="presParOf" srcId="{37C6077E-97CF-48A0-881A-52A768EC901D}" destId="{CE3CFF36-B2A3-4307-B2D7-380A66CA1BF7}" srcOrd="0" destOrd="0" presId="urn:microsoft.com/office/officeart/2005/8/layout/vList4"/>
    <dgm:cxn modelId="{A767D523-0062-47BD-AA24-3DF4C61DA3E1}" type="presParOf" srcId="{CE3CFF36-B2A3-4307-B2D7-380A66CA1BF7}" destId="{806C2D96-96AC-42CB-8B98-E19C45CA2BC4}" srcOrd="0" destOrd="0" presId="urn:microsoft.com/office/officeart/2005/8/layout/vList4"/>
    <dgm:cxn modelId="{A26C8437-ADBF-4311-BF1C-CAA400547A6D}" type="presParOf" srcId="{CE3CFF36-B2A3-4307-B2D7-380A66CA1BF7}" destId="{E1FED6C2-ABAE-43B1-B666-5E22260E68C9}" srcOrd="1" destOrd="0" presId="urn:microsoft.com/office/officeart/2005/8/layout/vList4"/>
    <dgm:cxn modelId="{5D890CDA-F42E-4EBF-8894-456E5385BA40}" type="presParOf" srcId="{CE3CFF36-B2A3-4307-B2D7-380A66CA1BF7}" destId="{9DD004FB-D3B2-4159-A8D3-45359C347831}" srcOrd="2" destOrd="0" presId="urn:microsoft.com/office/officeart/2005/8/layout/vList4"/>
    <dgm:cxn modelId="{B96F6412-64A2-43E4-8593-38A51075ED78}" type="presParOf" srcId="{37C6077E-97CF-48A0-881A-52A768EC901D}" destId="{24CF7100-04FD-4639-84F1-B4F0540D0312}" srcOrd="1" destOrd="0" presId="urn:microsoft.com/office/officeart/2005/8/layout/vList4"/>
    <dgm:cxn modelId="{D50C102F-2476-4318-AD91-FF313F955C11}" type="presParOf" srcId="{37C6077E-97CF-48A0-881A-52A768EC901D}" destId="{79029BBA-ABA2-4E09-9685-F33FF3DE6B83}" srcOrd="2" destOrd="0" presId="urn:microsoft.com/office/officeart/2005/8/layout/vList4"/>
    <dgm:cxn modelId="{4F3BF553-9BCC-43AE-B12F-32906976AB17}" type="presParOf" srcId="{79029BBA-ABA2-4E09-9685-F33FF3DE6B83}" destId="{F03EC3EB-451C-4F48-9502-634F6A62127C}" srcOrd="0" destOrd="0" presId="urn:microsoft.com/office/officeart/2005/8/layout/vList4"/>
    <dgm:cxn modelId="{23C287A8-4C09-462E-905D-D959EAC2E29A}" type="presParOf" srcId="{79029BBA-ABA2-4E09-9685-F33FF3DE6B83}" destId="{33539F73-2484-4BFE-A171-4C51555DD59D}" srcOrd="1" destOrd="0" presId="urn:microsoft.com/office/officeart/2005/8/layout/vList4"/>
    <dgm:cxn modelId="{E996D49A-6CCE-4C13-B1BF-6076054D5139}" type="presParOf" srcId="{79029BBA-ABA2-4E09-9685-F33FF3DE6B83}" destId="{19A179EB-91CF-4E8D-AC84-7A295652DE82}" srcOrd="2" destOrd="0" presId="urn:microsoft.com/office/officeart/2005/8/layout/vList4"/>
  </dgm:cxnLst>
  <dgm:bg/>
  <dgm:whole/>
</dgm:dataModel>
</file>

<file path=ppt/diagrams/data6.xml><?xml version="1.0" encoding="utf-8"?>
<dgm:dataModel xmlns:dgm="http://schemas.openxmlformats.org/drawingml/2006/diagram" xmlns:a="http://schemas.openxmlformats.org/drawingml/2006/main">
  <dgm:ptLst>
    <dgm:pt modelId="{3F03D3D2-5130-4DB2-8255-B29665D8CAFF}" type="doc">
      <dgm:prSet loTypeId="urn:microsoft.com/office/officeart/2005/8/layout/radial3" loCatId="relationship" qsTypeId="urn:microsoft.com/office/officeart/2005/8/quickstyle/simple5" qsCatId="simple" csTypeId="urn:microsoft.com/office/officeart/2005/8/colors/accent1_2" csCatId="accent1" phldr="1"/>
      <dgm:spPr/>
      <dgm:t>
        <a:bodyPr/>
        <a:lstStyle/>
        <a:p>
          <a:endParaRPr lang="en-US"/>
        </a:p>
      </dgm:t>
    </dgm:pt>
    <dgm:pt modelId="{E87F1426-5FF9-4C49-8A35-8B7AF715C2B9}">
      <dgm:prSet phldrT="[Text]" custT="1"/>
      <dgm:spPr/>
      <dgm:t>
        <a:bodyPr/>
        <a:lstStyle/>
        <a:p>
          <a:pPr algn="ctr"/>
          <a:r>
            <a:rPr lang="en-US" sz="2400" dirty="0" smtClean="0"/>
            <a:t>Styles</a:t>
          </a:r>
          <a:r>
            <a:rPr lang="en-US" sz="2400" baseline="0" dirty="0" smtClean="0"/>
            <a:t> used to enhance the teaching and learning process</a:t>
          </a:r>
          <a:endParaRPr lang="en-US" sz="2400" dirty="0"/>
        </a:p>
      </dgm:t>
    </dgm:pt>
    <dgm:pt modelId="{0886BB40-6CAE-4A71-80FE-1A1BA6820768}" type="parTrans" cxnId="{6A79C864-F097-44F5-9207-3C0BC1715FF2}">
      <dgm:prSet/>
      <dgm:spPr/>
      <dgm:t>
        <a:bodyPr/>
        <a:lstStyle/>
        <a:p>
          <a:endParaRPr lang="en-US"/>
        </a:p>
      </dgm:t>
    </dgm:pt>
    <dgm:pt modelId="{EB55C4E9-F1E8-43F9-B607-A0A779DF37EA}" type="sibTrans" cxnId="{6A79C864-F097-44F5-9207-3C0BC1715FF2}">
      <dgm:prSet/>
      <dgm:spPr/>
      <dgm:t>
        <a:bodyPr/>
        <a:lstStyle/>
        <a:p>
          <a:endParaRPr lang="en-US"/>
        </a:p>
      </dgm:t>
    </dgm:pt>
    <dgm:pt modelId="{40DA60A9-E3BE-47B9-A0F7-17C10396730C}">
      <dgm:prSet phldrT="[Text]" custT="1"/>
      <dgm:spPr/>
      <dgm:t>
        <a:bodyPr/>
        <a:lstStyle/>
        <a:p>
          <a:r>
            <a:rPr lang="en-US" sz="2000" dirty="0" smtClean="0">
              <a:hlinkClick xmlns:r="http://schemas.openxmlformats.org/officeDocument/2006/relationships" r:id="rId1" action="ppaction://hlinksldjump"/>
            </a:rPr>
            <a:t>Group</a:t>
          </a:r>
        </a:p>
        <a:p>
          <a:r>
            <a:rPr lang="en-US" sz="2000" dirty="0" smtClean="0">
              <a:hlinkClick xmlns:r="http://schemas.openxmlformats.org/officeDocument/2006/relationships" r:id="rId1" action="ppaction://hlinksldjump"/>
            </a:rPr>
            <a:t>activities</a:t>
          </a:r>
          <a:endParaRPr lang="en-US" sz="2000" dirty="0"/>
        </a:p>
      </dgm:t>
    </dgm:pt>
    <dgm:pt modelId="{35D28A60-4519-4A25-8623-AAB986021EDB}" type="parTrans" cxnId="{BD4CCBD4-37D6-408C-9FA7-8BC45B7E42E6}">
      <dgm:prSet/>
      <dgm:spPr/>
      <dgm:t>
        <a:bodyPr/>
        <a:lstStyle/>
        <a:p>
          <a:endParaRPr lang="en-US"/>
        </a:p>
      </dgm:t>
    </dgm:pt>
    <dgm:pt modelId="{C766FA7B-C027-4DC7-8FFC-1DC9F172B184}" type="sibTrans" cxnId="{BD4CCBD4-37D6-408C-9FA7-8BC45B7E42E6}">
      <dgm:prSet/>
      <dgm:spPr/>
      <dgm:t>
        <a:bodyPr/>
        <a:lstStyle/>
        <a:p>
          <a:endParaRPr lang="en-US"/>
        </a:p>
      </dgm:t>
    </dgm:pt>
    <dgm:pt modelId="{25A5FDF8-7FF7-4AF9-8FFA-10A5EAB26354}">
      <dgm:prSet phldrT="[Text]" custT="1"/>
      <dgm:spPr/>
      <dgm:t>
        <a:bodyPr/>
        <a:lstStyle/>
        <a:p>
          <a:r>
            <a:rPr lang="en-US" sz="1800" dirty="0" smtClean="0"/>
            <a:t>Peer evaluation</a:t>
          </a:r>
          <a:endParaRPr lang="en-US" sz="1800" dirty="0"/>
        </a:p>
      </dgm:t>
    </dgm:pt>
    <dgm:pt modelId="{A8BC686B-9612-4B9A-87A3-BAA8663E872E}" type="parTrans" cxnId="{8517F0A2-2312-4800-893A-BEB0C3027513}">
      <dgm:prSet/>
      <dgm:spPr/>
      <dgm:t>
        <a:bodyPr/>
        <a:lstStyle/>
        <a:p>
          <a:endParaRPr lang="en-US"/>
        </a:p>
      </dgm:t>
    </dgm:pt>
    <dgm:pt modelId="{B2E0614F-0026-4575-A79B-068C562F5CA8}" type="sibTrans" cxnId="{8517F0A2-2312-4800-893A-BEB0C3027513}">
      <dgm:prSet/>
      <dgm:spPr/>
      <dgm:t>
        <a:bodyPr/>
        <a:lstStyle/>
        <a:p>
          <a:endParaRPr lang="en-US"/>
        </a:p>
      </dgm:t>
    </dgm:pt>
    <dgm:pt modelId="{654599AB-7C36-4B5D-B4B0-A9DDE3541FCE}">
      <dgm:prSet phldrT="[Text]" custT="1"/>
      <dgm:spPr/>
      <dgm:t>
        <a:bodyPr/>
        <a:lstStyle/>
        <a:p>
          <a:r>
            <a:rPr lang="en-US" sz="1600" dirty="0" smtClean="0"/>
            <a:t>Use of IT (you tube films and PowerPoint)</a:t>
          </a:r>
          <a:endParaRPr lang="en-US" sz="1600" dirty="0"/>
        </a:p>
      </dgm:t>
    </dgm:pt>
    <dgm:pt modelId="{D353DEA3-C803-4456-8797-6AC27A45B4EC}" type="parTrans" cxnId="{56B08ADF-5377-457C-99FF-6635ECEF1E76}">
      <dgm:prSet/>
      <dgm:spPr/>
      <dgm:t>
        <a:bodyPr/>
        <a:lstStyle/>
        <a:p>
          <a:endParaRPr lang="en-US"/>
        </a:p>
      </dgm:t>
    </dgm:pt>
    <dgm:pt modelId="{FBE6CA4B-1F19-484B-85E1-CC39FA3D8149}" type="sibTrans" cxnId="{56B08ADF-5377-457C-99FF-6635ECEF1E76}">
      <dgm:prSet/>
      <dgm:spPr/>
      <dgm:t>
        <a:bodyPr/>
        <a:lstStyle/>
        <a:p>
          <a:endParaRPr lang="en-US"/>
        </a:p>
      </dgm:t>
    </dgm:pt>
    <dgm:pt modelId="{33E587B2-9775-4BE5-A16B-DFB16661B94D}">
      <dgm:prSet phldrT="[Text]" custT="1"/>
      <dgm:spPr/>
      <dgm:t>
        <a:bodyPr/>
        <a:lstStyle/>
        <a:p>
          <a:r>
            <a:rPr lang="en-US" sz="1800" dirty="0" smtClean="0">
              <a:hlinkClick xmlns:r="http://schemas.openxmlformats.org/officeDocument/2006/relationships" r:id="rId2" action="ppaction://hlinksldjump"/>
            </a:rPr>
            <a:t>Peer-mentoring</a:t>
          </a:r>
          <a:endParaRPr lang="en-US" sz="1800" dirty="0"/>
        </a:p>
      </dgm:t>
    </dgm:pt>
    <dgm:pt modelId="{0942B9DC-480F-45AC-BB49-AF1918171390}" type="parTrans" cxnId="{EC9A6470-BA0E-476C-9D44-6F5474FB73C6}">
      <dgm:prSet/>
      <dgm:spPr/>
      <dgm:t>
        <a:bodyPr/>
        <a:lstStyle/>
        <a:p>
          <a:endParaRPr lang="en-US"/>
        </a:p>
      </dgm:t>
    </dgm:pt>
    <dgm:pt modelId="{2ACFA7C1-096A-450B-808B-DC2BFACBFD1C}" type="sibTrans" cxnId="{EC9A6470-BA0E-476C-9D44-6F5474FB73C6}">
      <dgm:prSet/>
      <dgm:spPr/>
      <dgm:t>
        <a:bodyPr/>
        <a:lstStyle/>
        <a:p>
          <a:endParaRPr lang="en-US"/>
        </a:p>
      </dgm:t>
    </dgm:pt>
    <dgm:pt modelId="{0181BD05-8B79-45B0-A1F2-4DEFF6113FD2}" type="pres">
      <dgm:prSet presAssocID="{3F03D3D2-5130-4DB2-8255-B29665D8CAFF}" presName="composite" presStyleCnt="0">
        <dgm:presLayoutVars>
          <dgm:chMax val="1"/>
          <dgm:dir/>
          <dgm:resizeHandles val="exact"/>
        </dgm:presLayoutVars>
      </dgm:prSet>
      <dgm:spPr/>
      <dgm:t>
        <a:bodyPr/>
        <a:lstStyle/>
        <a:p>
          <a:endParaRPr lang="en-US"/>
        </a:p>
      </dgm:t>
    </dgm:pt>
    <dgm:pt modelId="{EEB5B3C7-A62F-4D41-9CAB-4C6C19A0BD76}" type="pres">
      <dgm:prSet presAssocID="{3F03D3D2-5130-4DB2-8255-B29665D8CAFF}" presName="radial" presStyleCnt="0">
        <dgm:presLayoutVars>
          <dgm:animLvl val="ctr"/>
        </dgm:presLayoutVars>
      </dgm:prSet>
      <dgm:spPr/>
    </dgm:pt>
    <dgm:pt modelId="{9506890F-3B1D-4F26-806B-6833115D8E10}" type="pres">
      <dgm:prSet presAssocID="{E87F1426-5FF9-4C49-8A35-8B7AF715C2B9}" presName="centerShape" presStyleLbl="vennNode1" presStyleIdx="0" presStyleCnt="5"/>
      <dgm:spPr/>
      <dgm:t>
        <a:bodyPr/>
        <a:lstStyle/>
        <a:p>
          <a:endParaRPr lang="en-US"/>
        </a:p>
      </dgm:t>
    </dgm:pt>
    <dgm:pt modelId="{41BB9CF4-5D63-4BEE-9109-080B2EFFC477}" type="pres">
      <dgm:prSet presAssocID="{40DA60A9-E3BE-47B9-A0F7-17C10396730C}" presName="node" presStyleLbl="vennNode1" presStyleIdx="1" presStyleCnt="5" custRadScaleRad="121522" custRadScaleInc="-5597">
        <dgm:presLayoutVars>
          <dgm:bulletEnabled val="1"/>
        </dgm:presLayoutVars>
      </dgm:prSet>
      <dgm:spPr/>
      <dgm:t>
        <a:bodyPr/>
        <a:lstStyle/>
        <a:p>
          <a:endParaRPr lang="en-US"/>
        </a:p>
      </dgm:t>
    </dgm:pt>
    <dgm:pt modelId="{E246C3BE-1D5E-45C4-8BEF-2B8C9E947A32}" type="pres">
      <dgm:prSet presAssocID="{25A5FDF8-7FF7-4AF9-8FFA-10A5EAB26354}" presName="node" presStyleLbl="vennNode1" presStyleIdx="2" presStyleCnt="5">
        <dgm:presLayoutVars>
          <dgm:bulletEnabled val="1"/>
        </dgm:presLayoutVars>
      </dgm:prSet>
      <dgm:spPr/>
      <dgm:t>
        <a:bodyPr/>
        <a:lstStyle/>
        <a:p>
          <a:endParaRPr lang="en-US"/>
        </a:p>
      </dgm:t>
    </dgm:pt>
    <dgm:pt modelId="{EBF1FF35-50BD-4B76-905C-3A8C3837AEA2}" type="pres">
      <dgm:prSet presAssocID="{654599AB-7C36-4B5D-B4B0-A9DDE3541FCE}" presName="node" presStyleLbl="vennNode1" presStyleIdx="3" presStyleCnt="5">
        <dgm:presLayoutVars>
          <dgm:bulletEnabled val="1"/>
        </dgm:presLayoutVars>
      </dgm:prSet>
      <dgm:spPr/>
      <dgm:t>
        <a:bodyPr/>
        <a:lstStyle/>
        <a:p>
          <a:endParaRPr lang="en-US"/>
        </a:p>
      </dgm:t>
    </dgm:pt>
    <dgm:pt modelId="{10329D84-9908-471A-932B-D673DDFB2EFC}" type="pres">
      <dgm:prSet presAssocID="{33E587B2-9775-4BE5-A16B-DFB16661B94D}" presName="node" presStyleLbl="vennNode1" presStyleIdx="4" presStyleCnt="5" custRadScaleRad="98288" custRadScaleInc="-1033">
        <dgm:presLayoutVars>
          <dgm:bulletEnabled val="1"/>
        </dgm:presLayoutVars>
      </dgm:prSet>
      <dgm:spPr/>
      <dgm:t>
        <a:bodyPr/>
        <a:lstStyle/>
        <a:p>
          <a:endParaRPr lang="en-US"/>
        </a:p>
      </dgm:t>
    </dgm:pt>
  </dgm:ptLst>
  <dgm:cxnLst>
    <dgm:cxn modelId="{6A79C864-F097-44F5-9207-3C0BC1715FF2}" srcId="{3F03D3D2-5130-4DB2-8255-B29665D8CAFF}" destId="{E87F1426-5FF9-4C49-8A35-8B7AF715C2B9}" srcOrd="0" destOrd="0" parTransId="{0886BB40-6CAE-4A71-80FE-1A1BA6820768}" sibTransId="{EB55C4E9-F1E8-43F9-B607-A0A779DF37EA}"/>
    <dgm:cxn modelId="{EC9A6470-BA0E-476C-9D44-6F5474FB73C6}" srcId="{E87F1426-5FF9-4C49-8A35-8B7AF715C2B9}" destId="{33E587B2-9775-4BE5-A16B-DFB16661B94D}" srcOrd="3" destOrd="0" parTransId="{0942B9DC-480F-45AC-BB49-AF1918171390}" sibTransId="{2ACFA7C1-096A-450B-808B-DC2BFACBFD1C}"/>
    <dgm:cxn modelId="{BD4CCBD4-37D6-408C-9FA7-8BC45B7E42E6}" srcId="{E87F1426-5FF9-4C49-8A35-8B7AF715C2B9}" destId="{40DA60A9-E3BE-47B9-A0F7-17C10396730C}" srcOrd="0" destOrd="0" parTransId="{35D28A60-4519-4A25-8623-AAB986021EDB}" sibTransId="{C766FA7B-C027-4DC7-8FFC-1DC9F172B184}"/>
    <dgm:cxn modelId="{C590BA39-49BC-4176-A40B-376D1528451F}" type="presOf" srcId="{654599AB-7C36-4B5D-B4B0-A9DDE3541FCE}" destId="{EBF1FF35-50BD-4B76-905C-3A8C3837AEA2}" srcOrd="0" destOrd="0" presId="urn:microsoft.com/office/officeart/2005/8/layout/radial3"/>
    <dgm:cxn modelId="{76D81621-7905-40D4-8D6B-147716DA0675}" type="presOf" srcId="{3F03D3D2-5130-4DB2-8255-B29665D8CAFF}" destId="{0181BD05-8B79-45B0-A1F2-4DEFF6113FD2}" srcOrd="0" destOrd="0" presId="urn:microsoft.com/office/officeart/2005/8/layout/radial3"/>
    <dgm:cxn modelId="{8517F0A2-2312-4800-893A-BEB0C3027513}" srcId="{E87F1426-5FF9-4C49-8A35-8B7AF715C2B9}" destId="{25A5FDF8-7FF7-4AF9-8FFA-10A5EAB26354}" srcOrd="1" destOrd="0" parTransId="{A8BC686B-9612-4B9A-87A3-BAA8663E872E}" sibTransId="{B2E0614F-0026-4575-A79B-068C562F5CA8}"/>
    <dgm:cxn modelId="{56B08ADF-5377-457C-99FF-6635ECEF1E76}" srcId="{E87F1426-5FF9-4C49-8A35-8B7AF715C2B9}" destId="{654599AB-7C36-4B5D-B4B0-A9DDE3541FCE}" srcOrd="2" destOrd="0" parTransId="{D353DEA3-C803-4456-8797-6AC27A45B4EC}" sibTransId="{FBE6CA4B-1F19-484B-85E1-CC39FA3D8149}"/>
    <dgm:cxn modelId="{8E95FB41-EF28-46A5-8A58-DC475864387E}" type="presOf" srcId="{25A5FDF8-7FF7-4AF9-8FFA-10A5EAB26354}" destId="{E246C3BE-1D5E-45C4-8BEF-2B8C9E947A32}" srcOrd="0" destOrd="0" presId="urn:microsoft.com/office/officeart/2005/8/layout/radial3"/>
    <dgm:cxn modelId="{56736032-6E85-441F-BA95-FE55674C4798}" type="presOf" srcId="{40DA60A9-E3BE-47B9-A0F7-17C10396730C}" destId="{41BB9CF4-5D63-4BEE-9109-080B2EFFC477}" srcOrd="0" destOrd="0" presId="urn:microsoft.com/office/officeart/2005/8/layout/radial3"/>
    <dgm:cxn modelId="{EBDCACD7-7A7D-4536-A004-67EE3F7EE83F}" type="presOf" srcId="{33E587B2-9775-4BE5-A16B-DFB16661B94D}" destId="{10329D84-9908-471A-932B-D673DDFB2EFC}" srcOrd="0" destOrd="0" presId="urn:microsoft.com/office/officeart/2005/8/layout/radial3"/>
    <dgm:cxn modelId="{8CA4983C-0D8D-4731-853B-EEF23D961B15}" type="presOf" srcId="{E87F1426-5FF9-4C49-8A35-8B7AF715C2B9}" destId="{9506890F-3B1D-4F26-806B-6833115D8E10}" srcOrd="0" destOrd="0" presId="urn:microsoft.com/office/officeart/2005/8/layout/radial3"/>
    <dgm:cxn modelId="{A1376F28-B0C6-4154-9160-DFF9A5778E66}" type="presParOf" srcId="{0181BD05-8B79-45B0-A1F2-4DEFF6113FD2}" destId="{EEB5B3C7-A62F-4D41-9CAB-4C6C19A0BD76}" srcOrd="0" destOrd="0" presId="urn:microsoft.com/office/officeart/2005/8/layout/radial3"/>
    <dgm:cxn modelId="{1C26427A-4C38-4336-A13E-BBB87EF2A310}" type="presParOf" srcId="{EEB5B3C7-A62F-4D41-9CAB-4C6C19A0BD76}" destId="{9506890F-3B1D-4F26-806B-6833115D8E10}" srcOrd="0" destOrd="0" presId="urn:microsoft.com/office/officeart/2005/8/layout/radial3"/>
    <dgm:cxn modelId="{2A048857-69F9-4449-B15A-E593E3429660}" type="presParOf" srcId="{EEB5B3C7-A62F-4D41-9CAB-4C6C19A0BD76}" destId="{41BB9CF4-5D63-4BEE-9109-080B2EFFC477}" srcOrd="1" destOrd="0" presId="urn:microsoft.com/office/officeart/2005/8/layout/radial3"/>
    <dgm:cxn modelId="{1AABF632-492C-440B-ACF6-5048C54D99D1}" type="presParOf" srcId="{EEB5B3C7-A62F-4D41-9CAB-4C6C19A0BD76}" destId="{E246C3BE-1D5E-45C4-8BEF-2B8C9E947A32}" srcOrd="2" destOrd="0" presId="urn:microsoft.com/office/officeart/2005/8/layout/radial3"/>
    <dgm:cxn modelId="{40CA039A-715A-40A9-B760-4D417C631479}" type="presParOf" srcId="{EEB5B3C7-A62F-4D41-9CAB-4C6C19A0BD76}" destId="{EBF1FF35-50BD-4B76-905C-3A8C3837AEA2}" srcOrd="3" destOrd="0" presId="urn:microsoft.com/office/officeart/2005/8/layout/radial3"/>
    <dgm:cxn modelId="{98BF31F7-0076-4302-B3AD-F011FA813056}" type="presParOf" srcId="{EEB5B3C7-A62F-4D41-9CAB-4C6C19A0BD76}" destId="{10329D84-9908-471A-932B-D673DDFB2EFC}" srcOrd="4" destOrd="0" presId="urn:microsoft.com/office/officeart/2005/8/layout/radial3"/>
  </dgm:cxnLst>
  <dgm:bg/>
  <dgm:whole/>
</dgm:dataModel>
</file>

<file path=ppt/diagrams/data7.xml><?xml version="1.0" encoding="utf-8"?>
<dgm:dataModel xmlns:dgm="http://schemas.openxmlformats.org/drawingml/2006/diagram" xmlns:a="http://schemas.openxmlformats.org/drawingml/2006/main">
  <dgm:ptLst>
    <dgm:pt modelId="{C36597ED-6CA4-4AA1-B15F-38A6A2D53DE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DB2BAD0-0E21-49DF-A005-DFF77B1B225A}">
      <dgm:prSet phldrT="[Text]" custT="1"/>
      <dgm:spPr/>
      <dgm:t>
        <a:bodyPr/>
        <a:lstStyle/>
        <a:p>
          <a:r>
            <a:rPr lang="en-US" sz="1800" dirty="0" smtClean="0">
              <a:solidFill>
                <a:schemeClr val="tx1"/>
              </a:solidFill>
            </a:rPr>
            <a:t> </a:t>
          </a:r>
          <a:r>
            <a:rPr lang="en-US" sz="3200" b="1" dirty="0" smtClean="0">
              <a:solidFill>
                <a:schemeClr val="tx1"/>
              </a:solidFill>
              <a:hlinkClick xmlns:r="http://schemas.openxmlformats.org/officeDocument/2006/relationships" r:id="rId1" action="ppaction://hlinksldjump"/>
            </a:rPr>
            <a:t>Intra-Activities</a:t>
          </a:r>
          <a:endParaRPr lang="en-US" sz="3200" b="1" dirty="0" smtClean="0">
            <a:solidFill>
              <a:schemeClr val="tx1"/>
            </a:solidFill>
          </a:endParaRPr>
        </a:p>
        <a:p>
          <a:r>
            <a:rPr lang="en-US" sz="1800" dirty="0" smtClean="0">
              <a:solidFill>
                <a:schemeClr val="tx1"/>
              </a:solidFill>
            </a:rPr>
            <a:t>English Week, 2nd Language week, Qirat Competition, Club activities, I- donate – a- book campaign,  Swaralaya, </a:t>
          </a:r>
        </a:p>
        <a:p>
          <a:r>
            <a:rPr lang="en-US" sz="1800" dirty="0" err="1" smtClean="0">
              <a:solidFill>
                <a:schemeClr val="tx1"/>
              </a:solidFill>
            </a:rPr>
            <a:t>Maths</a:t>
          </a:r>
          <a:r>
            <a:rPr lang="en-US" sz="1800" dirty="0" smtClean="0">
              <a:solidFill>
                <a:schemeClr val="tx1"/>
              </a:solidFill>
            </a:rPr>
            <a:t> Quiz.</a:t>
          </a:r>
          <a:endParaRPr lang="en-US" sz="1800" dirty="0">
            <a:solidFill>
              <a:schemeClr val="tx1"/>
            </a:solidFill>
          </a:endParaRPr>
        </a:p>
      </dgm:t>
    </dgm:pt>
    <dgm:pt modelId="{2D7F9D0A-B67C-4B23-9B5F-A8FD52B8C998}" type="parTrans" cxnId="{5AF1B095-2F81-4BCE-8C7C-A95AF72EB862}">
      <dgm:prSet/>
      <dgm:spPr/>
      <dgm:t>
        <a:bodyPr/>
        <a:lstStyle/>
        <a:p>
          <a:endParaRPr lang="en-US"/>
        </a:p>
      </dgm:t>
    </dgm:pt>
    <dgm:pt modelId="{840E2A55-9378-451C-A16F-05CE9EB4BBD6}" type="sibTrans" cxnId="{5AF1B095-2F81-4BCE-8C7C-A95AF72EB862}">
      <dgm:prSet/>
      <dgm:spPr/>
      <dgm:t>
        <a:bodyPr/>
        <a:lstStyle/>
        <a:p>
          <a:endParaRPr lang="en-US"/>
        </a:p>
      </dgm:t>
    </dgm:pt>
    <dgm:pt modelId="{5307D512-4A74-4411-A8F9-667B8046F730}">
      <dgm:prSet phldrT="[Text]" custT="1"/>
      <dgm:spPr/>
      <dgm:t>
        <a:bodyPr/>
        <a:lstStyle/>
        <a:p>
          <a:r>
            <a:rPr lang="en-US" sz="2800" b="1" dirty="0" smtClean="0">
              <a:solidFill>
                <a:schemeClr val="tx1"/>
              </a:solidFill>
              <a:hlinkClick xmlns:r="http://schemas.openxmlformats.org/officeDocument/2006/relationships" r:id="rId2" action="ppaction://hlinksldjump"/>
            </a:rPr>
            <a:t>Inter-school Activities</a:t>
          </a:r>
          <a:endParaRPr lang="en-US" sz="2800" b="1" dirty="0">
            <a:solidFill>
              <a:schemeClr val="tx1"/>
            </a:solidFill>
          </a:endParaRPr>
        </a:p>
      </dgm:t>
    </dgm:pt>
    <dgm:pt modelId="{3337877D-72C7-4C5C-8924-FA7E2A6AD40A}" type="parTrans" cxnId="{063EAC35-AB9F-486B-82BB-6FB7D0638F4D}">
      <dgm:prSet/>
      <dgm:spPr/>
      <dgm:t>
        <a:bodyPr/>
        <a:lstStyle/>
        <a:p>
          <a:endParaRPr lang="en-US"/>
        </a:p>
      </dgm:t>
    </dgm:pt>
    <dgm:pt modelId="{574F07A3-58F4-4B90-B30B-7751C925CC37}" type="sibTrans" cxnId="{063EAC35-AB9F-486B-82BB-6FB7D0638F4D}">
      <dgm:prSet/>
      <dgm:spPr/>
      <dgm:t>
        <a:bodyPr/>
        <a:lstStyle/>
        <a:p>
          <a:endParaRPr lang="en-US"/>
        </a:p>
      </dgm:t>
    </dgm:pt>
    <dgm:pt modelId="{415F45C7-2874-497C-BF83-DCA2128A9230}">
      <dgm:prSet phldrT="[Text]" custT="1"/>
      <dgm:spPr/>
      <dgm:t>
        <a:bodyPr/>
        <a:lstStyle/>
        <a:p>
          <a:r>
            <a:rPr lang="en-US" sz="1800" dirty="0" err="1" smtClean="0">
              <a:solidFill>
                <a:schemeClr val="tx1"/>
              </a:solidFill>
            </a:rPr>
            <a:t>Jhankaar</a:t>
          </a:r>
          <a:endParaRPr lang="en-US" sz="1800" dirty="0">
            <a:solidFill>
              <a:schemeClr val="tx1"/>
            </a:solidFill>
          </a:endParaRPr>
        </a:p>
      </dgm:t>
    </dgm:pt>
    <dgm:pt modelId="{649EA29A-338D-454D-9D19-D61F2A591CF6}" type="parTrans" cxnId="{8EAAF4AF-1328-448A-80F9-077CC946D333}">
      <dgm:prSet/>
      <dgm:spPr/>
      <dgm:t>
        <a:bodyPr/>
        <a:lstStyle/>
        <a:p>
          <a:endParaRPr lang="en-US"/>
        </a:p>
      </dgm:t>
    </dgm:pt>
    <dgm:pt modelId="{67764F5A-9E3C-485A-9474-47407DC4A8FD}" type="sibTrans" cxnId="{8EAAF4AF-1328-448A-80F9-077CC946D333}">
      <dgm:prSet/>
      <dgm:spPr/>
      <dgm:t>
        <a:bodyPr/>
        <a:lstStyle/>
        <a:p>
          <a:endParaRPr lang="en-US"/>
        </a:p>
      </dgm:t>
    </dgm:pt>
    <dgm:pt modelId="{4B4EA744-A241-4FC8-AA27-84285E2814A3}">
      <dgm:prSet phldrT="[Text]" custT="1"/>
      <dgm:spPr/>
      <dgm:t>
        <a:bodyPr/>
        <a:lstStyle/>
        <a:p>
          <a:r>
            <a:rPr lang="en-US" sz="2800" b="1" dirty="0" smtClean="0">
              <a:solidFill>
                <a:schemeClr val="tx1"/>
              </a:solidFill>
              <a:hlinkClick xmlns:r="http://schemas.openxmlformats.org/officeDocument/2006/relationships" r:id="rId3" action="ppaction://hlinksldjump"/>
            </a:rPr>
            <a:t>Eco-Club  Activities</a:t>
          </a:r>
          <a:endParaRPr lang="en-US" sz="1800" dirty="0">
            <a:solidFill>
              <a:schemeClr val="tx1"/>
            </a:solidFill>
          </a:endParaRPr>
        </a:p>
      </dgm:t>
    </dgm:pt>
    <dgm:pt modelId="{4CF34E8D-9359-46B0-9ECF-59413BA82959}" type="parTrans" cxnId="{C6297862-5ED5-4083-A17C-5E0BE66571E2}">
      <dgm:prSet/>
      <dgm:spPr/>
      <dgm:t>
        <a:bodyPr/>
        <a:lstStyle/>
        <a:p>
          <a:endParaRPr lang="en-US"/>
        </a:p>
      </dgm:t>
    </dgm:pt>
    <dgm:pt modelId="{5C57120D-7732-4E59-BC7E-0369D84D8A44}" type="sibTrans" cxnId="{C6297862-5ED5-4083-A17C-5E0BE66571E2}">
      <dgm:prSet/>
      <dgm:spPr/>
      <dgm:t>
        <a:bodyPr/>
        <a:lstStyle/>
        <a:p>
          <a:endParaRPr lang="en-US"/>
        </a:p>
      </dgm:t>
    </dgm:pt>
    <dgm:pt modelId="{B0B138F6-91A7-4B42-92E2-C2C0B7BF4DE6}">
      <dgm:prSet phldrT="[Text]" custT="1"/>
      <dgm:spPr/>
      <dgm:t>
        <a:bodyPr/>
        <a:lstStyle/>
        <a:p>
          <a:r>
            <a:rPr lang="en-US" sz="1800" dirty="0" smtClean="0">
              <a:solidFill>
                <a:schemeClr val="tx1"/>
              </a:solidFill>
            </a:rPr>
            <a:t>Save water and electricity.</a:t>
          </a:r>
          <a:endParaRPr lang="en-US" sz="1800" dirty="0">
            <a:solidFill>
              <a:schemeClr val="tx1"/>
            </a:solidFill>
          </a:endParaRPr>
        </a:p>
      </dgm:t>
    </dgm:pt>
    <dgm:pt modelId="{A993C623-AEC6-4656-A5CE-CA4AC8616058}" type="parTrans" cxnId="{8A758758-B526-49A5-B0C7-5A8FE26DD3C5}">
      <dgm:prSet/>
      <dgm:spPr/>
      <dgm:t>
        <a:bodyPr/>
        <a:lstStyle/>
        <a:p>
          <a:endParaRPr lang="en-US"/>
        </a:p>
      </dgm:t>
    </dgm:pt>
    <dgm:pt modelId="{3FC3809F-9FCD-4033-9DF8-42B19E708E15}" type="sibTrans" cxnId="{8A758758-B526-49A5-B0C7-5A8FE26DD3C5}">
      <dgm:prSet/>
      <dgm:spPr/>
      <dgm:t>
        <a:bodyPr/>
        <a:lstStyle/>
        <a:p>
          <a:endParaRPr lang="en-US"/>
        </a:p>
      </dgm:t>
    </dgm:pt>
    <dgm:pt modelId="{B77EEEC1-2A80-4B62-BBF1-B308D426FA0D}">
      <dgm:prSet phldrT="[Text]" custT="1"/>
      <dgm:spPr/>
      <dgm:t>
        <a:bodyPr/>
        <a:lstStyle/>
        <a:p>
          <a:r>
            <a:rPr lang="en-US" sz="1800" dirty="0" smtClean="0">
              <a:solidFill>
                <a:schemeClr val="tx1"/>
              </a:solidFill>
            </a:rPr>
            <a:t>Relish food  Refrain  Waste.</a:t>
          </a:r>
          <a:endParaRPr lang="en-US" sz="1800" dirty="0">
            <a:solidFill>
              <a:schemeClr val="tx1"/>
            </a:solidFill>
          </a:endParaRPr>
        </a:p>
      </dgm:t>
    </dgm:pt>
    <dgm:pt modelId="{AEFF29CA-74B9-4AAB-B31E-0DB9D6BEBC3F}" type="parTrans" cxnId="{AEEFBDE9-1B6B-45D7-8010-DA2F23B8ADEF}">
      <dgm:prSet/>
      <dgm:spPr/>
    </dgm:pt>
    <dgm:pt modelId="{2CA61274-C82B-4FD0-B1DB-F0F485E3475C}" type="sibTrans" cxnId="{AEEFBDE9-1B6B-45D7-8010-DA2F23B8ADEF}">
      <dgm:prSet/>
      <dgm:spPr/>
    </dgm:pt>
    <dgm:pt modelId="{48B5FCA6-831F-4BD4-B310-98EFB0D15310}">
      <dgm:prSet phldrT="[Text]" custT="1"/>
      <dgm:spPr/>
      <dgm:t>
        <a:bodyPr/>
        <a:lstStyle/>
        <a:p>
          <a:r>
            <a:rPr lang="en-US" sz="1800" dirty="0" smtClean="0">
              <a:solidFill>
                <a:schemeClr val="tx1"/>
              </a:solidFill>
            </a:rPr>
            <a:t>Short story writing ( scheduled date April 15th)</a:t>
          </a:r>
          <a:endParaRPr lang="en-US" sz="1800" dirty="0">
            <a:solidFill>
              <a:schemeClr val="tx1"/>
            </a:solidFill>
          </a:endParaRPr>
        </a:p>
      </dgm:t>
    </dgm:pt>
    <dgm:pt modelId="{B1627157-938A-4724-8568-BE2131C404E7}" type="parTrans" cxnId="{6254449C-8599-43C9-AB8F-5EB812258A50}">
      <dgm:prSet/>
      <dgm:spPr/>
    </dgm:pt>
    <dgm:pt modelId="{8D0311F6-5B4F-42C5-8F41-5EC5587ED8EA}" type="sibTrans" cxnId="{6254449C-8599-43C9-AB8F-5EB812258A50}">
      <dgm:prSet/>
      <dgm:spPr/>
    </dgm:pt>
    <dgm:pt modelId="{40A7863E-9E48-44E4-B923-69081AD0BED8}" type="pres">
      <dgm:prSet presAssocID="{C36597ED-6CA4-4AA1-B15F-38A6A2D53DE5}" presName="linear" presStyleCnt="0">
        <dgm:presLayoutVars>
          <dgm:dir/>
          <dgm:resizeHandles val="exact"/>
        </dgm:presLayoutVars>
      </dgm:prSet>
      <dgm:spPr/>
      <dgm:t>
        <a:bodyPr/>
        <a:lstStyle/>
        <a:p>
          <a:endParaRPr lang="en-US"/>
        </a:p>
      </dgm:t>
    </dgm:pt>
    <dgm:pt modelId="{AA322B4B-E6A0-49A8-AA49-B676DFCE807C}" type="pres">
      <dgm:prSet presAssocID="{ADB2BAD0-0E21-49DF-A005-DFF77B1B225A}" presName="comp" presStyleCnt="0"/>
      <dgm:spPr/>
    </dgm:pt>
    <dgm:pt modelId="{CA59D089-50BF-40AC-AABF-3233747AF1A2}" type="pres">
      <dgm:prSet presAssocID="{ADB2BAD0-0E21-49DF-A005-DFF77B1B225A}" presName="box" presStyleLbl="node1" presStyleIdx="0" presStyleCnt="3" custLinFactNeighborX="-469" custLinFactNeighborY="-4385"/>
      <dgm:spPr/>
      <dgm:t>
        <a:bodyPr/>
        <a:lstStyle/>
        <a:p>
          <a:endParaRPr lang="en-US"/>
        </a:p>
      </dgm:t>
    </dgm:pt>
    <dgm:pt modelId="{691FE66D-F98B-4CAF-8B68-86E4A557D28F}" type="pres">
      <dgm:prSet presAssocID="{ADB2BAD0-0E21-49DF-A005-DFF77B1B225A}" presName="img" presStyleLbl="fgImgPlace1" presStyleIdx="0" presStyleCnt="3"/>
      <dgm:spPr>
        <a:blipFill rotWithShape="0">
          <a:blip xmlns:r="http://schemas.openxmlformats.org/officeDocument/2006/relationships" r:embed="rId4"/>
          <a:stretch>
            <a:fillRect/>
          </a:stretch>
        </a:blipFill>
      </dgm:spPr>
      <dgm:t>
        <a:bodyPr/>
        <a:lstStyle/>
        <a:p>
          <a:endParaRPr lang="en-US"/>
        </a:p>
      </dgm:t>
    </dgm:pt>
    <dgm:pt modelId="{86302BB7-85DC-4C24-A306-7FBDDF53D2B9}" type="pres">
      <dgm:prSet presAssocID="{ADB2BAD0-0E21-49DF-A005-DFF77B1B225A}" presName="text" presStyleLbl="node1" presStyleIdx="0" presStyleCnt="3">
        <dgm:presLayoutVars>
          <dgm:bulletEnabled val="1"/>
        </dgm:presLayoutVars>
      </dgm:prSet>
      <dgm:spPr/>
      <dgm:t>
        <a:bodyPr/>
        <a:lstStyle/>
        <a:p>
          <a:endParaRPr lang="en-US"/>
        </a:p>
      </dgm:t>
    </dgm:pt>
    <dgm:pt modelId="{29BE0CBE-560D-4BB3-B5D8-A88F5B3238F3}" type="pres">
      <dgm:prSet presAssocID="{840E2A55-9378-451C-A16F-05CE9EB4BBD6}" presName="spacer" presStyleCnt="0"/>
      <dgm:spPr/>
    </dgm:pt>
    <dgm:pt modelId="{FDF68D5B-E683-439C-A927-5980969952A7}" type="pres">
      <dgm:prSet presAssocID="{5307D512-4A74-4411-A8F9-667B8046F730}" presName="comp" presStyleCnt="0"/>
      <dgm:spPr/>
    </dgm:pt>
    <dgm:pt modelId="{39FA2BD5-A207-4627-95C3-29DBC89D6998}" type="pres">
      <dgm:prSet presAssocID="{5307D512-4A74-4411-A8F9-667B8046F730}" presName="box" presStyleLbl="node1" presStyleIdx="1" presStyleCnt="3"/>
      <dgm:spPr/>
      <dgm:t>
        <a:bodyPr/>
        <a:lstStyle/>
        <a:p>
          <a:endParaRPr lang="en-US"/>
        </a:p>
      </dgm:t>
    </dgm:pt>
    <dgm:pt modelId="{F2F95A8B-A4A0-416C-B258-47BCCAE7F044}" type="pres">
      <dgm:prSet presAssocID="{5307D512-4A74-4411-A8F9-667B8046F730}" presName="img" presStyleLbl="fgImgPlace1" presStyleIdx="1" presStyleCnt="3" custLinFactNeighborX="3183" custLinFactNeighborY="-4054"/>
      <dgm:spPr>
        <a:blipFill rotWithShape="0">
          <a:blip xmlns:r="http://schemas.openxmlformats.org/officeDocument/2006/relationships" r:embed="rId5"/>
          <a:stretch>
            <a:fillRect/>
          </a:stretch>
        </a:blipFill>
      </dgm:spPr>
      <dgm:t>
        <a:bodyPr/>
        <a:lstStyle/>
        <a:p>
          <a:endParaRPr lang="en-US"/>
        </a:p>
      </dgm:t>
    </dgm:pt>
    <dgm:pt modelId="{D1765F98-1725-4F0F-8362-E4C2F45B8138}" type="pres">
      <dgm:prSet presAssocID="{5307D512-4A74-4411-A8F9-667B8046F730}" presName="text" presStyleLbl="node1" presStyleIdx="1" presStyleCnt="3">
        <dgm:presLayoutVars>
          <dgm:bulletEnabled val="1"/>
        </dgm:presLayoutVars>
      </dgm:prSet>
      <dgm:spPr/>
      <dgm:t>
        <a:bodyPr/>
        <a:lstStyle/>
        <a:p>
          <a:endParaRPr lang="en-US"/>
        </a:p>
      </dgm:t>
    </dgm:pt>
    <dgm:pt modelId="{518E914A-62B8-4EA2-861E-8C419F3CD6B8}" type="pres">
      <dgm:prSet presAssocID="{574F07A3-58F4-4B90-B30B-7751C925CC37}" presName="spacer" presStyleCnt="0"/>
      <dgm:spPr/>
    </dgm:pt>
    <dgm:pt modelId="{B7BFF531-CDE1-4555-BBFD-F63E5D782F64}" type="pres">
      <dgm:prSet presAssocID="{4B4EA744-A241-4FC8-AA27-84285E2814A3}" presName="comp" presStyleCnt="0"/>
      <dgm:spPr/>
    </dgm:pt>
    <dgm:pt modelId="{EC4CEB83-EA73-4569-8168-F36E7E545EF4}" type="pres">
      <dgm:prSet presAssocID="{4B4EA744-A241-4FC8-AA27-84285E2814A3}" presName="box" presStyleLbl="node1" presStyleIdx="2" presStyleCnt="3" custLinFactNeighborX="-1852"/>
      <dgm:spPr/>
      <dgm:t>
        <a:bodyPr/>
        <a:lstStyle/>
        <a:p>
          <a:endParaRPr lang="en-US"/>
        </a:p>
      </dgm:t>
    </dgm:pt>
    <dgm:pt modelId="{0D0BB36F-1C59-44F0-8B26-B81948697A5F}" type="pres">
      <dgm:prSet presAssocID="{4B4EA744-A241-4FC8-AA27-84285E2814A3}" presName="img" presStyleLbl="fgImgPlace1" presStyleIdx="2" presStyleCnt="3" custScaleX="103704" custLinFactNeighborX="405" custLinFactNeighborY="12500"/>
      <dgm:spPr>
        <a:blipFill rotWithShape="0">
          <a:blip xmlns:r="http://schemas.openxmlformats.org/officeDocument/2006/relationships" r:embed="rId6"/>
          <a:stretch>
            <a:fillRect/>
          </a:stretch>
        </a:blipFill>
      </dgm:spPr>
      <dgm:t>
        <a:bodyPr/>
        <a:lstStyle/>
        <a:p>
          <a:endParaRPr lang="en-US"/>
        </a:p>
      </dgm:t>
    </dgm:pt>
    <dgm:pt modelId="{D4CDDF1C-EA6E-4F20-B94D-C3345AE9BEFE}" type="pres">
      <dgm:prSet presAssocID="{4B4EA744-A241-4FC8-AA27-84285E2814A3}" presName="text" presStyleLbl="node1" presStyleIdx="2" presStyleCnt="3">
        <dgm:presLayoutVars>
          <dgm:bulletEnabled val="1"/>
        </dgm:presLayoutVars>
      </dgm:prSet>
      <dgm:spPr/>
      <dgm:t>
        <a:bodyPr/>
        <a:lstStyle/>
        <a:p>
          <a:endParaRPr lang="en-US"/>
        </a:p>
      </dgm:t>
    </dgm:pt>
  </dgm:ptLst>
  <dgm:cxnLst>
    <dgm:cxn modelId="{6DDBE472-CCF6-4741-A9E7-DB5ABD149C77}" type="presOf" srcId="{48B5FCA6-831F-4BD4-B310-98EFB0D15310}" destId="{D1765F98-1725-4F0F-8362-E4C2F45B8138}" srcOrd="1" destOrd="2" presId="urn:microsoft.com/office/officeart/2005/8/layout/vList4"/>
    <dgm:cxn modelId="{3E926931-984C-4767-AB31-68612C6FB50D}" type="presOf" srcId="{4B4EA744-A241-4FC8-AA27-84285E2814A3}" destId="{D4CDDF1C-EA6E-4F20-B94D-C3345AE9BEFE}" srcOrd="1" destOrd="0" presId="urn:microsoft.com/office/officeart/2005/8/layout/vList4"/>
    <dgm:cxn modelId="{50DB2146-8249-4C64-AD6E-F587C01A0032}" type="presOf" srcId="{ADB2BAD0-0E21-49DF-A005-DFF77B1B225A}" destId="{86302BB7-85DC-4C24-A306-7FBDDF53D2B9}" srcOrd="1" destOrd="0" presId="urn:microsoft.com/office/officeart/2005/8/layout/vList4"/>
    <dgm:cxn modelId="{02516D86-A8FA-4FEB-9239-7E37EA0220DB}" type="presOf" srcId="{48B5FCA6-831F-4BD4-B310-98EFB0D15310}" destId="{39FA2BD5-A207-4627-95C3-29DBC89D6998}" srcOrd="0" destOrd="2" presId="urn:microsoft.com/office/officeart/2005/8/layout/vList4"/>
    <dgm:cxn modelId="{62CEE2B4-1D7C-46FA-82D5-4BFF9DE6583F}" type="presOf" srcId="{5307D512-4A74-4411-A8F9-667B8046F730}" destId="{D1765F98-1725-4F0F-8362-E4C2F45B8138}" srcOrd="1" destOrd="0" presId="urn:microsoft.com/office/officeart/2005/8/layout/vList4"/>
    <dgm:cxn modelId="{8A758758-B526-49A5-B0C7-5A8FE26DD3C5}" srcId="{4B4EA744-A241-4FC8-AA27-84285E2814A3}" destId="{B0B138F6-91A7-4B42-92E2-C2C0B7BF4DE6}" srcOrd="0" destOrd="0" parTransId="{A993C623-AEC6-4656-A5CE-CA4AC8616058}" sibTransId="{3FC3809F-9FCD-4033-9DF8-42B19E708E15}"/>
    <dgm:cxn modelId="{D770663B-79AF-4BC2-B1B4-1E46BE021A45}" type="presOf" srcId="{B0B138F6-91A7-4B42-92E2-C2C0B7BF4DE6}" destId="{D4CDDF1C-EA6E-4F20-B94D-C3345AE9BEFE}" srcOrd="1" destOrd="1" presId="urn:microsoft.com/office/officeart/2005/8/layout/vList4"/>
    <dgm:cxn modelId="{7E3B148D-6768-4E87-B44F-80CAA21C4A20}" type="presOf" srcId="{415F45C7-2874-497C-BF83-DCA2128A9230}" destId="{D1765F98-1725-4F0F-8362-E4C2F45B8138}" srcOrd="1" destOrd="1" presId="urn:microsoft.com/office/officeart/2005/8/layout/vList4"/>
    <dgm:cxn modelId="{5AF1B095-2F81-4BCE-8C7C-A95AF72EB862}" srcId="{C36597ED-6CA4-4AA1-B15F-38A6A2D53DE5}" destId="{ADB2BAD0-0E21-49DF-A005-DFF77B1B225A}" srcOrd="0" destOrd="0" parTransId="{2D7F9D0A-B67C-4B23-9B5F-A8FD52B8C998}" sibTransId="{840E2A55-9378-451C-A16F-05CE9EB4BBD6}"/>
    <dgm:cxn modelId="{6254449C-8599-43C9-AB8F-5EB812258A50}" srcId="{5307D512-4A74-4411-A8F9-667B8046F730}" destId="{48B5FCA6-831F-4BD4-B310-98EFB0D15310}" srcOrd="1" destOrd="0" parTransId="{B1627157-938A-4724-8568-BE2131C404E7}" sibTransId="{8D0311F6-5B4F-42C5-8F41-5EC5587ED8EA}"/>
    <dgm:cxn modelId="{AEEFBDE9-1B6B-45D7-8010-DA2F23B8ADEF}" srcId="{4B4EA744-A241-4FC8-AA27-84285E2814A3}" destId="{B77EEEC1-2A80-4B62-BBF1-B308D426FA0D}" srcOrd="1" destOrd="0" parTransId="{AEFF29CA-74B9-4AAB-B31E-0DB9D6BEBC3F}" sibTransId="{2CA61274-C82B-4FD0-B1DB-F0F485E3475C}"/>
    <dgm:cxn modelId="{C38C4ACE-2A98-48D5-BD4A-BE0279E5BA73}" type="presOf" srcId="{4B4EA744-A241-4FC8-AA27-84285E2814A3}" destId="{EC4CEB83-EA73-4569-8168-F36E7E545EF4}" srcOrd="0" destOrd="0" presId="urn:microsoft.com/office/officeart/2005/8/layout/vList4"/>
    <dgm:cxn modelId="{EE54E129-2E70-428D-B66B-084F113C9BCA}" type="presOf" srcId="{B77EEEC1-2A80-4B62-BBF1-B308D426FA0D}" destId="{D4CDDF1C-EA6E-4F20-B94D-C3345AE9BEFE}" srcOrd="1" destOrd="2" presId="urn:microsoft.com/office/officeart/2005/8/layout/vList4"/>
    <dgm:cxn modelId="{27533087-9134-4308-8225-BD864C951026}" type="presOf" srcId="{ADB2BAD0-0E21-49DF-A005-DFF77B1B225A}" destId="{CA59D089-50BF-40AC-AABF-3233747AF1A2}" srcOrd="0" destOrd="0" presId="urn:microsoft.com/office/officeart/2005/8/layout/vList4"/>
    <dgm:cxn modelId="{4D85B0B3-EF02-4F88-822F-5C5FCFCDFD98}" type="presOf" srcId="{5307D512-4A74-4411-A8F9-667B8046F730}" destId="{39FA2BD5-A207-4627-95C3-29DBC89D6998}" srcOrd="0" destOrd="0" presId="urn:microsoft.com/office/officeart/2005/8/layout/vList4"/>
    <dgm:cxn modelId="{063EAC35-AB9F-486B-82BB-6FB7D0638F4D}" srcId="{C36597ED-6CA4-4AA1-B15F-38A6A2D53DE5}" destId="{5307D512-4A74-4411-A8F9-667B8046F730}" srcOrd="1" destOrd="0" parTransId="{3337877D-72C7-4C5C-8924-FA7E2A6AD40A}" sibTransId="{574F07A3-58F4-4B90-B30B-7751C925CC37}"/>
    <dgm:cxn modelId="{67860689-C9F9-4C77-8323-98FF1D24D932}" type="presOf" srcId="{B77EEEC1-2A80-4B62-BBF1-B308D426FA0D}" destId="{EC4CEB83-EA73-4569-8168-F36E7E545EF4}" srcOrd="0" destOrd="2" presId="urn:microsoft.com/office/officeart/2005/8/layout/vList4"/>
    <dgm:cxn modelId="{8EAAF4AF-1328-448A-80F9-077CC946D333}" srcId="{5307D512-4A74-4411-A8F9-667B8046F730}" destId="{415F45C7-2874-497C-BF83-DCA2128A9230}" srcOrd="0" destOrd="0" parTransId="{649EA29A-338D-454D-9D19-D61F2A591CF6}" sibTransId="{67764F5A-9E3C-485A-9474-47407DC4A8FD}"/>
    <dgm:cxn modelId="{C2DFA0D9-BA72-4E61-9668-C840A5D2DCC1}" type="presOf" srcId="{415F45C7-2874-497C-BF83-DCA2128A9230}" destId="{39FA2BD5-A207-4627-95C3-29DBC89D6998}" srcOrd="0" destOrd="1" presId="urn:microsoft.com/office/officeart/2005/8/layout/vList4"/>
    <dgm:cxn modelId="{90415446-0E37-4D99-991D-E063A022C4F8}" type="presOf" srcId="{B0B138F6-91A7-4B42-92E2-C2C0B7BF4DE6}" destId="{EC4CEB83-EA73-4569-8168-F36E7E545EF4}" srcOrd="0" destOrd="1" presId="urn:microsoft.com/office/officeart/2005/8/layout/vList4"/>
    <dgm:cxn modelId="{C6297862-5ED5-4083-A17C-5E0BE66571E2}" srcId="{C36597ED-6CA4-4AA1-B15F-38A6A2D53DE5}" destId="{4B4EA744-A241-4FC8-AA27-84285E2814A3}" srcOrd="2" destOrd="0" parTransId="{4CF34E8D-9359-46B0-9ECF-59413BA82959}" sibTransId="{5C57120D-7732-4E59-BC7E-0369D84D8A44}"/>
    <dgm:cxn modelId="{3E55C324-5807-4782-8BBA-B79D59A15FBB}" type="presOf" srcId="{C36597ED-6CA4-4AA1-B15F-38A6A2D53DE5}" destId="{40A7863E-9E48-44E4-B923-69081AD0BED8}" srcOrd="0" destOrd="0" presId="urn:microsoft.com/office/officeart/2005/8/layout/vList4"/>
    <dgm:cxn modelId="{A9C641AE-D6CD-4664-9F36-856C9E1B5BAC}" type="presParOf" srcId="{40A7863E-9E48-44E4-B923-69081AD0BED8}" destId="{AA322B4B-E6A0-49A8-AA49-B676DFCE807C}" srcOrd="0" destOrd="0" presId="urn:microsoft.com/office/officeart/2005/8/layout/vList4"/>
    <dgm:cxn modelId="{798EBAC2-6A95-49E9-A423-2C9EEC97F744}" type="presParOf" srcId="{AA322B4B-E6A0-49A8-AA49-B676DFCE807C}" destId="{CA59D089-50BF-40AC-AABF-3233747AF1A2}" srcOrd="0" destOrd="0" presId="urn:microsoft.com/office/officeart/2005/8/layout/vList4"/>
    <dgm:cxn modelId="{1453FCA7-552F-421A-BEDF-7D7A46CD4DE4}" type="presParOf" srcId="{AA322B4B-E6A0-49A8-AA49-B676DFCE807C}" destId="{691FE66D-F98B-4CAF-8B68-86E4A557D28F}" srcOrd="1" destOrd="0" presId="urn:microsoft.com/office/officeart/2005/8/layout/vList4"/>
    <dgm:cxn modelId="{A2100DE0-EB12-46F9-884D-A35482455A25}" type="presParOf" srcId="{AA322B4B-E6A0-49A8-AA49-B676DFCE807C}" destId="{86302BB7-85DC-4C24-A306-7FBDDF53D2B9}" srcOrd="2" destOrd="0" presId="urn:microsoft.com/office/officeart/2005/8/layout/vList4"/>
    <dgm:cxn modelId="{1D5FEEDC-695B-40E8-95A9-FBCDAFC797D7}" type="presParOf" srcId="{40A7863E-9E48-44E4-B923-69081AD0BED8}" destId="{29BE0CBE-560D-4BB3-B5D8-A88F5B3238F3}" srcOrd="1" destOrd="0" presId="urn:microsoft.com/office/officeart/2005/8/layout/vList4"/>
    <dgm:cxn modelId="{188C9672-2A37-446C-9155-6504CD497C3B}" type="presParOf" srcId="{40A7863E-9E48-44E4-B923-69081AD0BED8}" destId="{FDF68D5B-E683-439C-A927-5980969952A7}" srcOrd="2" destOrd="0" presId="urn:microsoft.com/office/officeart/2005/8/layout/vList4"/>
    <dgm:cxn modelId="{0B7799B7-3D28-4892-8A1D-6B75234BCCCC}" type="presParOf" srcId="{FDF68D5B-E683-439C-A927-5980969952A7}" destId="{39FA2BD5-A207-4627-95C3-29DBC89D6998}" srcOrd="0" destOrd="0" presId="urn:microsoft.com/office/officeart/2005/8/layout/vList4"/>
    <dgm:cxn modelId="{74576AFB-FDE2-487E-B8FA-3707ABB56D7D}" type="presParOf" srcId="{FDF68D5B-E683-439C-A927-5980969952A7}" destId="{F2F95A8B-A4A0-416C-B258-47BCCAE7F044}" srcOrd="1" destOrd="0" presId="urn:microsoft.com/office/officeart/2005/8/layout/vList4"/>
    <dgm:cxn modelId="{7482F4B5-5681-4E08-AACF-7669DFDCF14E}" type="presParOf" srcId="{FDF68D5B-E683-439C-A927-5980969952A7}" destId="{D1765F98-1725-4F0F-8362-E4C2F45B8138}" srcOrd="2" destOrd="0" presId="urn:microsoft.com/office/officeart/2005/8/layout/vList4"/>
    <dgm:cxn modelId="{6B7A5774-E4E1-4B9C-8EFA-A8473462A187}" type="presParOf" srcId="{40A7863E-9E48-44E4-B923-69081AD0BED8}" destId="{518E914A-62B8-4EA2-861E-8C419F3CD6B8}" srcOrd="3" destOrd="0" presId="urn:microsoft.com/office/officeart/2005/8/layout/vList4"/>
    <dgm:cxn modelId="{7B7089C1-CD04-4B01-BAFD-D0D285996DAE}" type="presParOf" srcId="{40A7863E-9E48-44E4-B923-69081AD0BED8}" destId="{B7BFF531-CDE1-4555-BBFD-F63E5D782F64}" srcOrd="4" destOrd="0" presId="urn:microsoft.com/office/officeart/2005/8/layout/vList4"/>
    <dgm:cxn modelId="{A696962E-AD06-44FD-BC6F-A145DDEB5918}" type="presParOf" srcId="{B7BFF531-CDE1-4555-BBFD-F63E5D782F64}" destId="{EC4CEB83-EA73-4569-8168-F36E7E545EF4}" srcOrd="0" destOrd="0" presId="urn:microsoft.com/office/officeart/2005/8/layout/vList4"/>
    <dgm:cxn modelId="{D33911E5-49B9-497E-AFF7-A1AA17FF5EB3}" type="presParOf" srcId="{B7BFF531-CDE1-4555-BBFD-F63E5D782F64}" destId="{0D0BB36F-1C59-44F0-8B26-B81948697A5F}" srcOrd="1" destOrd="0" presId="urn:microsoft.com/office/officeart/2005/8/layout/vList4"/>
    <dgm:cxn modelId="{6CD88493-22E2-4F8B-8C61-322546CD1CB3}" type="presParOf" srcId="{B7BFF531-CDE1-4555-BBFD-F63E5D782F64}" destId="{D4CDDF1C-EA6E-4F20-B94D-C3345AE9BEFE}" srcOrd="2" destOrd="0" presId="urn:microsoft.com/office/officeart/2005/8/layout/vList4"/>
  </dgm:cxnLst>
  <dgm:bg/>
  <dgm:whole/>
</dgm:dataModel>
</file>

<file path=ppt/diagrams/data8.xml><?xml version="1.0" encoding="utf-8"?>
<dgm:dataModel xmlns:dgm="http://schemas.openxmlformats.org/drawingml/2006/diagram" xmlns:a="http://schemas.openxmlformats.org/drawingml/2006/main">
  <dgm:ptLst>
    <dgm:pt modelId="{14C5BF09-F86A-479D-A8E7-4803966183F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BC1E2ABF-1C91-40A6-AF88-272DE2DA9A38}">
      <dgm:prSet phldrT="[Text]" custT="1"/>
      <dgm:spPr/>
      <dgm:t>
        <a:bodyPr/>
        <a:lstStyle/>
        <a:p>
          <a:r>
            <a:rPr lang="en-US" sz="1600" dirty="0" smtClean="0"/>
            <a:t>RESULT</a:t>
          </a:r>
          <a:r>
            <a:rPr lang="en-US" sz="1600" baseline="0" dirty="0" smtClean="0"/>
            <a:t> </a:t>
          </a:r>
        </a:p>
        <a:p>
          <a:r>
            <a:rPr lang="en-US" sz="1600" baseline="0" dirty="0" smtClean="0"/>
            <a:t>ANALYSIS</a:t>
          </a:r>
        </a:p>
        <a:p>
          <a:r>
            <a:rPr lang="en-US" sz="1600" baseline="0" dirty="0" smtClean="0">
              <a:hlinkClick xmlns:r="http://schemas.openxmlformats.org/officeDocument/2006/relationships" r:id="rId1" action="ppaction://hlinksldjump"/>
            </a:rPr>
            <a:t>Grade 7</a:t>
          </a:r>
          <a:endParaRPr lang="en-US" sz="1600" baseline="0" dirty="0" smtClean="0"/>
        </a:p>
        <a:p>
          <a:r>
            <a:rPr lang="en-US" sz="1600" baseline="0" dirty="0" smtClean="0">
              <a:hlinkClick xmlns:r="http://schemas.openxmlformats.org/officeDocument/2006/relationships" r:id="rId2" action="ppaction://hlinksldjump"/>
            </a:rPr>
            <a:t>Grade 8</a:t>
          </a:r>
          <a:endParaRPr lang="en-US" sz="1600" dirty="0"/>
        </a:p>
      </dgm:t>
    </dgm:pt>
    <dgm:pt modelId="{BF6A4490-B7B6-4BC9-A023-036FC56A5B16}" type="parTrans" cxnId="{4D5078CE-7707-4A7B-865C-0C3C6A4EECD6}">
      <dgm:prSet/>
      <dgm:spPr/>
      <dgm:t>
        <a:bodyPr/>
        <a:lstStyle/>
        <a:p>
          <a:endParaRPr lang="en-US"/>
        </a:p>
      </dgm:t>
    </dgm:pt>
    <dgm:pt modelId="{B1B03DAD-A732-4C4C-A349-23275F4BD6A5}" type="sibTrans" cxnId="{4D5078CE-7707-4A7B-865C-0C3C6A4EECD6}">
      <dgm:prSet/>
      <dgm:spPr/>
      <dgm:t>
        <a:bodyPr/>
        <a:lstStyle/>
        <a:p>
          <a:endParaRPr lang="en-US"/>
        </a:p>
      </dgm:t>
    </dgm:pt>
    <dgm:pt modelId="{F0799196-BB09-44D6-A2F6-4A37F9B3D6A0}">
      <dgm:prSet phldrT="[Text]" custT="1"/>
      <dgm:spPr/>
      <dgm:t>
        <a:bodyPr/>
        <a:lstStyle/>
        <a:p>
          <a:r>
            <a:rPr lang="en-US" sz="2000" dirty="0" smtClean="0"/>
            <a:t>ENGLISH</a:t>
          </a:r>
          <a:endParaRPr lang="en-US" sz="2000" dirty="0"/>
        </a:p>
      </dgm:t>
    </dgm:pt>
    <dgm:pt modelId="{A0841169-4798-4935-ADFB-E480094A5F42}" type="parTrans" cxnId="{AB1297E9-B639-4E07-8E1F-6582E2791B26}">
      <dgm:prSet/>
      <dgm:spPr/>
      <dgm:t>
        <a:bodyPr/>
        <a:lstStyle/>
        <a:p>
          <a:endParaRPr lang="en-US"/>
        </a:p>
      </dgm:t>
    </dgm:pt>
    <dgm:pt modelId="{6582273A-16DD-484F-A108-5070FCE1103A}" type="sibTrans" cxnId="{AB1297E9-B639-4E07-8E1F-6582E2791B26}">
      <dgm:prSet/>
      <dgm:spPr/>
      <dgm:t>
        <a:bodyPr/>
        <a:lstStyle/>
        <a:p>
          <a:endParaRPr lang="en-US"/>
        </a:p>
      </dgm:t>
    </dgm:pt>
    <dgm:pt modelId="{FDC14321-FFA3-47F9-8594-FF4695E299E3}">
      <dgm:prSet phldrT="[Text]" custT="1"/>
      <dgm:spPr/>
      <dgm:t>
        <a:bodyPr/>
        <a:lstStyle/>
        <a:p>
          <a:r>
            <a:rPr lang="en-US" sz="1800" dirty="0" smtClean="0"/>
            <a:t>MATHS</a:t>
          </a:r>
          <a:endParaRPr lang="en-US" sz="1800" dirty="0"/>
        </a:p>
      </dgm:t>
    </dgm:pt>
    <dgm:pt modelId="{11FAB40D-C70D-4A7F-8FE5-A641FB3EEA22}" type="parTrans" cxnId="{20208542-D6BD-43F9-9EEA-E44F6ED5F195}">
      <dgm:prSet/>
      <dgm:spPr/>
      <dgm:t>
        <a:bodyPr/>
        <a:lstStyle/>
        <a:p>
          <a:endParaRPr lang="en-US"/>
        </a:p>
      </dgm:t>
    </dgm:pt>
    <dgm:pt modelId="{935E8573-B869-4FC8-BF2D-C2B4C577C093}" type="sibTrans" cxnId="{20208542-D6BD-43F9-9EEA-E44F6ED5F195}">
      <dgm:prSet/>
      <dgm:spPr/>
      <dgm:t>
        <a:bodyPr/>
        <a:lstStyle/>
        <a:p>
          <a:endParaRPr lang="en-US"/>
        </a:p>
      </dgm:t>
    </dgm:pt>
    <dgm:pt modelId="{515DADC7-7721-4899-BF41-F63B35C2CDDC}">
      <dgm:prSet phldrT="[Text]" custT="1"/>
      <dgm:spPr/>
      <dgm:t>
        <a:bodyPr/>
        <a:lstStyle/>
        <a:p>
          <a:r>
            <a:rPr lang="en-US" sz="2000" dirty="0" smtClean="0"/>
            <a:t>SCIENCE</a:t>
          </a:r>
          <a:endParaRPr lang="en-US" sz="2000" dirty="0"/>
        </a:p>
      </dgm:t>
    </dgm:pt>
    <dgm:pt modelId="{B1C89357-2104-42BB-8320-8E32C36B719E}" type="parTrans" cxnId="{14064A35-4BE1-463A-8219-52609CC87D99}">
      <dgm:prSet/>
      <dgm:spPr/>
      <dgm:t>
        <a:bodyPr/>
        <a:lstStyle/>
        <a:p>
          <a:endParaRPr lang="en-US"/>
        </a:p>
      </dgm:t>
    </dgm:pt>
    <dgm:pt modelId="{2C023EF7-4AC9-4AED-894D-72F8033CDB9B}" type="sibTrans" cxnId="{14064A35-4BE1-463A-8219-52609CC87D99}">
      <dgm:prSet/>
      <dgm:spPr/>
      <dgm:t>
        <a:bodyPr/>
        <a:lstStyle/>
        <a:p>
          <a:endParaRPr lang="en-US"/>
        </a:p>
      </dgm:t>
    </dgm:pt>
    <dgm:pt modelId="{729E8BD3-DD00-429A-A62D-9625248D2EE6}">
      <dgm:prSet phldrT="[Text]" custT="1"/>
      <dgm:spPr/>
      <dgm:t>
        <a:bodyPr/>
        <a:lstStyle/>
        <a:p>
          <a:r>
            <a:rPr lang="en-US" sz="2400" dirty="0" smtClean="0"/>
            <a:t>Social studies</a:t>
          </a:r>
          <a:endParaRPr lang="en-US" sz="2400" dirty="0"/>
        </a:p>
      </dgm:t>
    </dgm:pt>
    <dgm:pt modelId="{918000D3-37EF-4D94-8BBE-2D30318C2CF4}" type="parTrans" cxnId="{88419922-25A6-4D89-810A-A99830290A6E}">
      <dgm:prSet/>
      <dgm:spPr/>
      <dgm:t>
        <a:bodyPr/>
        <a:lstStyle/>
        <a:p>
          <a:endParaRPr lang="en-US"/>
        </a:p>
      </dgm:t>
    </dgm:pt>
    <dgm:pt modelId="{187EA1F6-1243-4D3F-BF81-F64BD8EC03F4}" type="sibTrans" cxnId="{88419922-25A6-4D89-810A-A99830290A6E}">
      <dgm:prSet/>
      <dgm:spPr/>
      <dgm:t>
        <a:bodyPr/>
        <a:lstStyle/>
        <a:p>
          <a:endParaRPr lang="en-US"/>
        </a:p>
      </dgm:t>
    </dgm:pt>
    <dgm:pt modelId="{578DAACE-B96E-45A2-AD40-9F0370C5AD5B}" type="pres">
      <dgm:prSet presAssocID="{14C5BF09-F86A-479D-A8E7-4803966183F3}" presName="diagram" presStyleCnt="0">
        <dgm:presLayoutVars>
          <dgm:chMax val="1"/>
          <dgm:dir/>
          <dgm:animLvl val="ctr"/>
          <dgm:resizeHandles val="exact"/>
        </dgm:presLayoutVars>
      </dgm:prSet>
      <dgm:spPr/>
      <dgm:t>
        <a:bodyPr/>
        <a:lstStyle/>
        <a:p>
          <a:endParaRPr lang="en-US"/>
        </a:p>
      </dgm:t>
    </dgm:pt>
    <dgm:pt modelId="{2D6E13F9-2793-45A0-BEBA-994687FAADB3}" type="pres">
      <dgm:prSet presAssocID="{14C5BF09-F86A-479D-A8E7-4803966183F3}" presName="matrix" presStyleCnt="0"/>
      <dgm:spPr/>
    </dgm:pt>
    <dgm:pt modelId="{679EE691-9EB4-4870-AECF-388757F7D548}" type="pres">
      <dgm:prSet presAssocID="{14C5BF09-F86A-479D-A8E7-4803966183F3}" presName="tile1" presStyleLbl="node1" presStyleIdx="0" presStyleCnt="4"/>
      <dgm:spPr/>
      <dgm:t>
        <a:bodyPr/>
        <a:lstStyle/>
        <a:p>
          <a:endParaRPr lang="en-US"/>
        </a:p>
      </dgm:t>
    </dgm:pt>
    <dgm:pt modelId="{D0D4F317-3937-4DF7-8088-A0443CB03861}" type="pres">
      <dgm:prSet presAssocID="{14C5BF09-F86A-479D-A8E7-4803966183F3}" presName="tile1text" presStyleLbl="node1" presStyleIdx="0" presStyleCnt="4">
        <dgm:presLayoutVars>
          <dgm:chMax val="0"/>
          <dgm:chPref val="0"/>
          <dgm:bulletEnabled val="1"/>
        </dgm:presLayoutVars>
      </dgm:prSet>
      <dgm:spPr/>
      <dgm:t>
        <a:bodyPr/>
        <a:lstStyle/>
        <a:p>
          <a:endParaRPr lang="en-US"/>
        </a:p>
      </dgm:t>
    </dgm:pt>
    <dgm:pt modelId="{A7B318FC-E271-4350-A1C7-955E1479BD4B}" type="pres">
      <dgm:prSet presAssocID="{14C5BF09-F86A-479D-A8E7-4803966183F3}" presName="tile2" presStyleLbl="node1" presStyleIdx="1" presStyleCnt="4"/>
      <dgm:spPr/>
      <dgm:t>
        <a:bodyPr/>
        <a:lstStyle/>
        <a:p>
          <a:endParaRPr lang="en-US"/>
        </a:p>
      </dgm:t>
    </dgm:pt>
    <dgm:pt modelId="{4B97FF3B-91F3-4856-93D8-E0742E9C6A2D}" type="pres">
      <dgm:prSet presAssocID="{14C5BF09-F86A-479D-A8E7-4803966183F3}" presName="tile2text" presStyleLbl="node1" presStyleIdx="1" presStyleCnt="4">
        <dgm:presLayoutVars>
          <dgm:chMax val="0"/>
          <dgm:chPref val="0"/>
          <dgm:bulletEnabled val="1"/>
        </dgm:presLayoutVars>
      </dgm:prSet>
      <dgm:spPr/>
      <dgm:t>
        <a:bodyPr/>
        <a:lstStyle/>
        <a:p>
          <a:endParaRPr lang="en-US"/>
        </a:p>
      </dgm:t>
    </dgm:pt>
    <dgm:pt modelId="{EA87F6B1-01B0-481B-AC3F-415A95D6914F}" type="pres">
      <dgm:prSet presAssocID="{14C5BF09-F86A-479D-A8E7-4803966183F3}" presName="tile3" presStyleLbl="node1" presStyleIdx="2" presStyleCnt="4"/>
      <dgm:spPr/>
      <dgm:t>
        <a:bodyPr/>
        <a:lstStyle/>
        <a:p>
          <a:endParaRPr lang="en-US"/>
        </a:p>
      </dgm:t>
    </dgm:pt>
    <dgm:pt modelId="{089D2048-5DE1-47E0-AA89-96E30AB44DCD}" type="pres">
      <dgm:prSet presAssocID="{14C5BF09-F86A-479D-A8E7-4803966183F3}" presName="tile3text" presStyleLbl="node1" presStyleIdx="2" presStyleCnt="4">
        <dgm:presLayoutVars>
          <dgm:chMax val="0"/>
          <dgm:chPref val="0"/>
          <dgm:bulletEnabled val="1"/>
        </dgm:presLayoutVars>
      </dgm:prSet>
      <dgm:spPr/>
      <dgm:t>
        <a:bodyPr/>
        <a:lstStyle/>
        <a:p>
          <a:endParaRPr lang="en-US"/>
        </a:p>
      </dgm:t>
    </dgm:pt>
    <dgm:pt modelId="{F72E3B68-6FB7-4DA2-A81A-4C721AF68BD0}" type="pres">
      <dgm:prSet presAssocID="{14C5BF09-F86A-479D-A8E7-4803966183F3}" presName="tile4" presStyleLbl="node1" presStyleIdx="3" presStyleCnt="4"/>
      <dgm:spPr/>
      <dgm:t>
        <a:bodyPr/>
        <a:lstStyle/>
        <a:p>
          <a:endParaRPr lang="en-US"/>
        </a:p>
      </dgm:t>
    </dgm:pt>
    <dgm:pt modelId="{C12BA4A5-9ED0-4B46-AE18-2E60DEC86C0C}" type="pres">
      <dgm:prSet presAssocID="{14C5BF09-F86A-479D-A8E7-4803966183F3}" presName="tile4text" presStyleLbl="node1" presStyleIdx="3" presStyleCnt="4">
        <dgm:presLayoutVars>
          <dgm:chMax val="0"/>
          <dgm:chPref val="0"/>
          <dgm:bulletEnabled val="1"/>
        </dgm:presLayoutVars>
      </dgm:prSet>
      <dgm:spPr/>
      <dgm:t>
        <a:bodyPr/>
        <a:lstStyle/>
        <a:p>
          <a:endParaRPr lang="en-US"/>
        </a:p>
      </dgm:t>
    </dgm:pt>
    <dgm:pt modelId="{86B02356-1351-4822-94A1-489D7664734E}" type="pres">
      <dgm:prSet presAssocID="{14C5BF09-F86A-479D-A8E7-4803966183F3}" presName="centerTile" presStyleLbl="fgShp" presStyleIdx="0" presStyleCnt="1" custScaleY="120000">
        <dgm:presLayoutVars>
          <dgm:chMax val="0"/>
          <dgm:chPref val="0"/>
        </dgm:presLayoutVars>
      </dgm:prSet>
      <dgm:spPr/>
      <dgm:t>
        <a:bodyPr/>
        <a:lstStyle/>
        <a:p>
          <a:endParaRPr lang="en-US"/>
        </a:p>
      </dgm:t>
    </dgm:pt>
  </dgm:ptLst>
  <dgm:cxnLst>
    <dgm:cxn modelId="{F4E428BB-CAC1-4E3A-BECD-EAAE3B43ABB2}" type="presOf" srcId="{729E8BD3-DD00-429A-A62D-9625248D2EE6}" destId="{C12BA4A5-9ED0-4B46-AE18-2E60DEC86C0C}" srcOrd="1" destOrd="0" presId="urn:microsoft.com/office/officeart/2005/8/layout/matrix1"/>
    <dgm:cxn modelId="{F96A426B-6265-491B-8471-2D1033CDCDEA}" type="presOf" srcId="{F0799196-BB09-44D6-A2F6-4A37F9B3D6A0}" destId="{D0D4F317-3937-4DF7-8088-A0443CB03861}" srcOrd="1" destOrd="0" presId="urn:microsoft.com/office/officeart/2005/8/layout/matrix1"/>
    <dgm:cxn modelId="{ADCEE6AB-CED1-4033-A5A0-8011049ACC2A}" type="presOf" srcId="{14C5BF09-F86A-479D-A8E7-4803966183F3}" destId="{578DAACE-B96E-45A2-AD40-9F0370C5AD5B}" srcOrd="0" destOrd="0" presId="urn:microsoft.com/office/officeart/2005/8/layout/matrix1"/>
    <dgm:cxn modelId="{CCB9B4F9-DAE8-433B-8AB9-B8A1C4FC1958}" type="presOf" srcId="{BC1E2ABF-1C91-40A6-AF88-272DE2DA9A38}" destId="{86B02356-1351-4822-94A1-489D7664734E}" srcOrd="0" destOrd="0" presId="urn:microsoft.com/office/officeart/2005/8/layout/matrix1"/>
    <dgm:cxn modelId="{7245786E-1983-43B8-8D0B-B5315955EEB1}" type="presOf" srcId="{F0799196-BB09-44D6-A2F6-4A37F9B3D6A0}" destId="{679EE691-9EB4-4870-AECF-388757F7D548}" srcOrd="0" destOrd="0" presId="urn:microsoft.com/office/officeart/2005/8/layout/matrix1"/>
    <dgm:cxn modelId="{20208542-D6BD-43F9-9EEA-E44F6ED5F195}" srcId="{BC1E2ABF-1C91-40A6-AF88-272DE2DA9A38}" destId="{FDC14321-FFA3-47F9-8594-FF4695E299E3}" srcOrd="1" destOrd="0" parTransId="{11FAB40D-C70D-4A7F-8FE5-A641FB3EEA22}" sibTransId="{935E8573-B869-4FC8-BF2D-C2B4C577C093}"/>
    <dgm:cxn modelId="{4D5078CE-7707-4A7B-865C-0C3C6A4EECD6}" srcId="{14C5BF09-F86A-479D-A8E7-4803966183F3}" destId="{BC1E2ABF-1C91-40A6-AF88-272DE2DA9A38}" srcOrd="0" destOrd="0" parTransId="{BF6A4490-B7B6-4BC9-A023-036FC56A5B16}" sibTransId="{B1B03DAD-A732-4C4C-A349-23275F4BD6A5}"/>
    <dgm:cxn modelId="{A04D10D7-D7A0-48E3-B3CF-94510CA5A9A3}" type="presOf" srcId="{FDC14321-FFA3-47F9-8594-FF4695E299E3}" destId="{4B97FF3B-91F3-4856-93D8-E0742E9C6A2D}" srcOrd="1" destOrd="0" presId="urn:microsoft.com/office/officeart/2005/8/layout/matrix1"/>
    <dgm:cxn modelId="{3F3E0033-F3FE-442E-BAA8-D1073BF224C3}" type="presOf" srcId="{729E8BD3-DD00-429A-A62D-9625248D2EE6}" destId="{F72E3B68-6FB7-4DA2-A81A-4C721AF68BD0}" srcOrd="0" destOrd="0" presId="urn:microsoft.com/office/officeart/2005/8/layout/matrix1"/>
    <dgm:cxn modelId="{88419922-25A6-4D89-810A-A99830290A6E}" srcId="{BC1E2ABF-1C91-40A6-AF88-272DE2DA9A38}" destId="{729E8BD3-DD00-429A-A62D-9625248D2EE6}" srcOrd="3" destOrd="0" parTransId="{918000D3-37EF-4D94-8BBE-2D30318C2CF4}" sibTransId="{187EA1F6-1243-4D3F-BF81-F64BD8EC03F4}"/>
    <dgm:cxn modelId="{BC41F54F-41EC-4185-9CBA-398259213EA7}" type="presOf" srcId="{515DADC7-7721-4899-BF41-F63B35C2CDDC}" destId="{089D2048-5DE1-47E0-AA89-96E30AB44DCD}" srcOrd="1" destOrd="0" presId="urn:microsoft.com/office/officeart/2005/8/layout/matrix1"/>
    <dgm:cxn modelId="{AB1297E9-B639-4E07-8E1F-6582E2791B26}" srcId="{BC1E2ABF-1C91-40A6-AF88-272DE2DA9A38}" destId="{F0799196-BB09-44D6-A2F6-4A37F9B3D6A0}" srcOrd="0" destOrd="0" parTransId="{A0841169-4798-4935-ADFB-E480094A5F42}" sibTransId="{6582273A-16DD-484F-A108-5070FCE1103A}"/>
    <dgm:cxn modelId="{14064A35-4BE1-463A-8219-52609CC87D99}" srcId="{BC1E2ABF-1C91-40A6-AF88-272DE2DA9A38}" destId="{515DADC7-7721-4899-BF41-F63B35C2CDDC}" srcOrd="2" destOrd="0" parTransId="{B1C89357-2104-42BB-8320-8E32C36B719E}" sibTransId="{2C023EF7-4AC9-4AED-894D-72F8033CDB9B}"/>
    <dgm:cxn modelId="{B8F9F5F0-6A66-4F0A-AB1E-69BF41BB9EF3}" type="presOf" srcId="{FDC14321-FFA3-47F9-8594-FF4695E299E3}" destId="{A7B318FC-E271-4350-A1C7-955E1479BD4B}" srcOrd="0" destOrd="0" presId="urn:microsoft.com/office/officeart/2005/8/layout/matrix1"/>
    <dgm:cxn modelId="{9DD20CE4-0073-4ECD-AC44-93B0F6EA6C64}" type="presOf" srcId="{515DADC7-7721-4899-BF41-F63B35C2CDDC}" destId="{EA87F6B1-01B0-481B-AC3F-415A95D6914F}" srcOrd="0" destOrd="0" presId="urn:microsoft.com/office/officeart/2005/8/layout/matrix1"/>
    <dgm:cxn modelId="{EBC7CF5A-DEB1-47EA-820E-E5A2604D32E0}" type="presParOf" srcId="{578DAACE-B96E-45A2-AD40-9F0370C5AD5B}" destId="{2D6E13F9-2793-45A0-BEBA-994687FAADB3}" srcOrd="0" destOrd="0" presId="urn:microsoft.com/office/officeart/2005/8/layout/matrix1"/>
    <dgm:cxn modelId="{1F7F2394-708B-4BD2-8B2A-F70D55AD8DE7}" type="presParOf" srcId="{2D6E13F9-2793-45A0-BEBA-994687FAADB3}" destId="{679EE691-9EB4-4870-AECF-388757F7D548}" srcOrd="0" destOrd="0" presId="urn:microsoft.com/office/officeart/2005/8/layout/matrix1"/>
    <dgm:cxn modelId="{4313BCC6-F86E-48E9-8738-ED574701A05B}" type="presParOf" srcId="{2D6E13F9-2793-45A0-BEBA-994687FAADB3}" destId="{D0D4F317-3937-4DF7-8088-A0443CB03861}" srcOrd="1" destOrd="0" presId="urn:microsoft.com/office/officeart/2005/8/layout/matrix1"/>
    <dgm:cxn modelId="{38188F05-10EC-4DB5-AA65-74985EF46EF7}" type="presParOf" srcId="{2D6E13F9-2793-45A0-BEBA-994687FAADB3}" destId="{A7B318FC-E271-4350-A1C7-955E1479BD4B}" srcOrd="2" destOrd="0" presId="urn:microsoft.com/office/officeart/2005/8/layout/matrix1"/>
    <dgm:cxn modelId="{4710F075-18A0-4AE9-9909-E256109709CE}" type="presParOf" srcId="{2D6E13F9-2793-45A0-BEBA-994687FAADB3}" destId="{4B97FF3B-91F3-4856-93D8-E0742E9C6A2D}" srcOrd="3" destOrd="0" presId="urn:microsoft.com/office/officeart/2005/8/layout/matrix1"/>
    <dgm:cxn modelId="{E19C7745-D5AD-463B-8098-A529B99ED7A9}" type="presParOf" srcId="{2D6E13F9-2793-45A0-BEBA-994687FAADB3}" destId="{EA87F6B1-01B0-481B-AC3F-415A95D6914F}" srcOrd="4" destOrd="0" presId="urn:microsoft.com/office/officeart/2005/8/layout/matrix1"/>
    <dgm:cxn modelId="{12FD4C56-C341-4D2F-9B44-BB6CB5E6F632}" type="presParOf" srcId="{2D6E13F9-2793-45A0-BEBA-994687FAADB3}" destId="{089D2048-5DE1-47E0-AA89-96E30AB44DCD}" srcOrd="5" destOrd="0" presId="urn:microsoft.com/office/officeart/2005/8/layout/matrix1"/>
    <dgm:cxn modelId="{D47C7A6B-0302-4A7C-A3F7-C7E2A10349A3}" type="presParOf" srcId="{2D6E13F9-2793-45A0-BEBA-994687FAADB3}" destId="{F72E3B68-6FB7-4DA2-A81A-4C721AF68BD0}" srcOrd="6" destOrd="0" presId="urn:microsoft.com/office/officeart/2005/8/layout/matrix1"/>
    <dgm:cxn modelId="{74DC870C-B197-4CBA-9874-0DE6ADB46554}" type="presParOf" srcId="{2D6E13F9-2793-45A0-BEBA-994687FAADB3}" destId="{C12BA4A5-9ED0-4B46-AE18-2E60DEC86C0C}" srcOrd="7" destOrd="0" presId="urn:microsoft.com/office/officeart/2005/8/layout/matrix1"/>
    <dgm:cxn modelId="{37272B91-041E-41B6-BF79-482A78195D54}" type="presParOf" srcId="{578DAACE-B96E-45A2-AD40-9F0370C5AD5B}" destId="{86B02356-1351-4822-94A1-489D7664734E}" srcOrd="1" destOrd="0" presId="urn:microsoft.com/office/officeart/2005/8/layout/matrix1"/>
  </dgm:cxnLst>
  <dgm:bg/>
  <dgm:whole/>
</dgm:dataModel>
</file>

<file path=ppt/diagrams/data9.xml><?xml version="1.0" encoding="utf-8"?>
<dgm:dataModel xmlns:dgm="http://schemas.openxmlformats.org/drawingml/2006/diagram" xmlns:a="http://schemas.openxmlformats.org/drawingml/2006/main">
  <dgm:ptLst>
    <dgm:pt modelId="{5BE593DD-9FF3-44BC-BD56-81316BDEA960}"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38DFE8D1-EC86-4EFD-9A21-D2D1DEE252B2}">
      <dgm:prSet phldrT="[Text]" custT="1"/>
      <dgm:spPr/>
      <dgm:t>
        <a:bodyPr/>
        <a:lstStyle/>
        <a:p>
          <a:r>
            <a:rPr lang="en-US" sz="2400" dirty="0" smtClean="0"/>
            <a:t>Integrating technology in teaching and testing.</a:t>
          </a:r>
        </a:p>
        <a:p>
          <a:r>
            <a:rPr lang="en-US" sz="2400" dirty="0" smtClean="0"/>
            <a:t>(TPCK approach)</a:t>
          </a:r>
          <a:endParaRPr lang="en-US" sz="2400" dirty="0"/>
        </a:p>
      </dgm:t>
    </dgm:pt>
    <dgm:pt modelId="{3A1C694E-F072-4075-B162-13B3FCEDAD62}" type="parTrans" cxnId="{B5382867-0C96-4A39-B9A7-358D65EE4716}">
      <dgm:prSet/>
      <dgm:spPr/>
      <dgm:t>
        <a:bodyPr/>
        <a:lstStyle/>
        <a:p>
          <a:endParaRPr lang="en-US"/>
        </a:p>
      </dgm:t>
    </dgm:pt>
    <dgm:pt modelId="{D73C67F0-F287-4621-8665-5AD5415FD707}" type="sibTrans" cxnId="{B5382867-0C96-4A39-B9A7-358D65EE4716}">
      <dgm:prSet/>
      <dgm:spPr/>
      <dgm:t>
        <a:bodyPr/>
        <a:lstStyle/>
        <a:p>
          <a:endParaRPr lang="en-US"/>
        </a:p>
      </dgm:t>
    </dgm:pt>
    <dgm:pt modelId="{2DD85EED-88C9-4BF9-922D-6FE55C1B3FA2}">
      <dgm:prSet phldrT="[Text]" custT="1"/>
      <dgm:spPr/>
      <dgm:t>
        <a:bodyPr/>
        <a:lstStyle/>
        <a:p>
          <a:r>
            <a:rPr lang="en-US" sz="2400" dirty="0" smtClean="0"/>
            <a:t>Reviewing  the behavior</a:t>
          </a:r>
        </a:p>
        <a:p>
          <a:r>
            <a:rPr lang="en-US" sz="2400" dirty="0" smtClean="0"/>
            <a:t>Management </a:t>
          </a:r>
        </a:p>
        <a:p>
          <a:r>
            <a:rPr lang="en-US" sz="2400" dirty="0" smtClean="0"/>
            <a:t>system</a:t>
          </a:r>
          <a:endParaRPr lang="en-US" sz="2400" dirty="0"/>
        </a:p>
      </dgm:t>
    </dgm:pt>
    <dgm:pt modelId="{3F29A370-E325-421B-BCF8-CCB314D90988}" type="parTrans" cxnId="{F9745A15-208D-4049-B7FC-E8F120BD398E}">
      <dgm:prSet/>
      <dgm:spPr/>
      <dgm:t>
        <a:bodyPr/>
        <a:lstStyle/>
        <a:p>
          <a:endParaRPr lang="en-US"/>
        </a:p>
      </dgm:t>
    </dgm:pt>
    <dgm:pt modelId="{745DC6CD-AFF8-400A-9BCF-65F4889A5211}" type="sibTrans" cxnId="{F9745A15-208D-4049-B7FC-E8F120BD398E}">
      <dgm:prSet/>
      <dgm:spPr/>
      <dgm:t>
        <a:bodyPr/>
        <a:lstStyle/>
        <a:p>
          <a:endParaRPr lang="en-US"/>
        </a:p>
      </dgm:t>
    </dgm:pt>
    <dgm:pt modelId="{9DEC09E5-A922-4800-BBC5-53A783DF976F}">
      <dgm:prSet phldrT="[Text]" custT="1"/>
      <dgm:spPr/>
      <dgm:t>
        <a:bodyPr/>
        <a:lstStyle/>
        <a:p>
          <a:r>
            <a:rPr lang="en-US" sz="2400" dirty="0" smtClean="0"/>
            <a:t>Learning and adapting to the needs of the 21</a:t>
          </a:r>
          <a:r>
            <a:rPr lang="en-US" sz="2400" baseline="30000" dirty="0" smtClean="0"/>
            <a:t>st</a:t>
          </a:r>
          <a:r>
            <a:rPr lang="en-US" sz="2400" dirty="0" smtClean="0"/>
            <a:t> century  students.</a:t>
          </a:r>
          <a:endParaRPr lang="en-US" sz="2400" dirty="0"/>
        </a:p>
      </dgm:t>
    </dgm:pt>
    <dgm:pt modelId="{20F0943D-02C4-4E20-B9FC-07ED44DEB799}" type="parTrans" cxnId="{27A82402-9919-4FCB-A3B5-4D46FAAAA59C}">
      <dgm:prSet/>
      <dgm:spPr/>
      <dgm:t>
        <a:bodyPr/>
        <a:lstStyle/>
        <a:p>
          <a:endParaRPr lang="en-US"/>
        </a:p>
      </dgm:t>
    </dgm:pt>
    <dgm:pt modelId="{50610E9E-33CD-4A21-B6A5-D59E9A519E7D}" type="sibTrans" cxnId="{27A82402-9919-4FCB-A3B5-4D46FAAAA59C}">
      <dgm:prSet/>
      <dgm:spPr/>
      <dgm:t>
        <a:bodyPr/>
        <a:lstStyle/>
        <a:p>
          <a:endParaRPr lang="en-US"/>
        </a:p>
      </dgm:t>
    </dgm:pt>
    <dgm:pt modelId="{F2E2BDD7-DAA7-46E2-9734-E6FEC7AAAA90}" type="pres">
      <dgm:prSet presAssocID="{5BE593DD-9FF3-44BC-BD56-81316BDEA960}" presName="Name0" presStyleCnt="0">
        <dgm:presLayoutVars>
          <dgm:dir/>
          <dgm:resizeHandles val="exact"/>
        </dgm:presLayoutVars>
      </dgm:prSet>
      <dgm:spPr/>
      <dgm:t>
        <a:bodyPr/>
        <a:lstStyle/>
        <a:p>
          <a:endParaRPr lang="en-US"/>
        </a:p>
      </dgm:t>
    </dgm:pt>
    <dgm:pt modelId="{184CB6DE-7736-4610-B184-D021DCDED43E}" type="pres">
      <dgm:prSet presAssocID="{38DFE8D1-EC86-4EFD-9A21-D2D1DEE252B2}" presName="Name5" presStyleLbl="vennNode1" presStyleIdx="0" presStyleCnt="3">
        <dgm:presLayoutVars>
          <dgm:bulletEnabled val="1"/>
        </dgm:presLayoutVars>
      </dgm:prSet>
      <dgm:spPr/>
      <dgm:t>
        <a:bodyPr/>
        <a:lstStyle/>
        <a:p>
          <a:endParaRPr lang="en-US"/>
        </a:p>
      </dgm:t>
    </dgm:pt>
    <dgm:pt modelId="{1830EAF7-0FEC-4C0B-951B-4F828197CDFB}" type="pres">
      <dgm:prSet presAssocID="{D73C67F0-F287-4621-8665-5AD5415FD707}" presName="space" presStyleCnt="0"/>
      <dgm:spPr/>
    </dgm:pt>
    <dgm:pt modelId="{E63328D3-CA0A-416C-B233-86F94B4D5A0E}" type="pres">
      <dgm:prSet presAssocID="{2DD85EED-88C9-4BF9-922D-6FE55C1B3FA2}" presName="Name5" presStyleLbl="vennNode1" presStyleIdx="1" presStyleCnt="3" custLinFactNeighborX="24751" custLinFactNeighborY="453">
        <dgm:presLayoutVars>
          <dgm:bulletEnabled val="1"/>
        </dgm:presLayoutVars>
      </dgm:prSet>
      <dgm:spPr/>
      <dgm:t>
        <a:bodyPr/>
        <a:lstStyle/>
        <a:p>
          <a:endParaRPr lang="en-US"/>
        </a:p>
      </dgm:t>
    </dgm:pt>
    <dgm:pt modelId="{E8B98A44-EB9A-464D-865A-86FDFFFBF1B5}" type="pres">
      <dgm:prSet presAssocID="{745DC6CD-AFF8-400A-9BCF-65F4889A5211}" presName="space" presStyleCnt="0"/>
      <dgm:spPr/>
    </dgm:pt>
    <dgm:pt modelId="{96B96C94-1BF9-42BC-AEB5-90093EEB2BDA}" type="pres">
      <dgm:prSet presAssocID="{9DEC09E5-A922-4800-BBC5-53A783DF976F}" presName="Name5" presStyleLbl="vennNode1" presStyleIdx="2" presStyleCnt="3" custLinFactNeighborX="-17476" custLinFactNeighborY="53">
        <dgm:presLayoutVars>
          <dgm:bulletEnabled val="1"/>
        </dgm:presLayoutVars>
      </dgm:prSet>
      <dgm:spPr/>
      <dgm:t>
        <a:bodyPr/>
        <a:lstStyle/>
        <a:p>
          <a:endParaRPr lang="en-US"/>
        </a:p>
      </dgm:t>
    </dgm:pt>
  </dgm:ptLst>
  <dgm:cxnLst>
    <dgm:cxn modelId="{883A94D8-A928-4976-AF9B-055200497BD9}" type="presOf" srcId="{38DFE8D1-EC86-4EFD-9A21-D2D1DEE252B2}" destId="{184CB6DE-7736-4610-B184-D021DCDED43E}" srcOrd="0" destOrd="0" presId="urn:microsoft.com/office/officeart/2005/8/layout/venn3"/>
    <dgm:cxn modelId="{B5382867-0C96-4A39-B9A7-358D65EE4716}" srcId="{5BE593DD-9FF3-44BC-BD56-81316BDEA960}" destId="{38DFE8D1-EC86-4EFD-9A21-D2D1DEE252B2}" srcOrd="0" destOrd="0" parTransId="{3A1C694E-F072-4075-B162-13B3FCEDAD62}" sibTransId="{D73C67F0-F287-4621-8665-5AD5415FD707}"/>
    <dgm:cxn modelId="{27661962-80DE-417B-8769-AA652F43469C}" type="presOf" srcId="{9DEC09E5-A922-4800-BBC5-53A783DF976F}" destId="{96B96C94-1BF9-42BC-AEB5-90093EEB2BDA}" srcOrd="0" destOrd="0" presId="urn:microsoft.com/office/officeart/2005/8/layout/venn3"/>
    <dgm:cxn modelId="{27A82402-9919-4FCB-A3B5-4D46FAAAA59C}" srcId="{5BE593DD-9FF3-44BC-BD56-81316BDEA960}" destId="{9DEC09E5-A922-4800-BBC5-53A783DF976F}" srcOrd="2" destOrd="0" parTransId="{20F0943D-02C4-4E20-B9FC-07ED44DEB799}" sibTransId="{50610E9E-33CD-4A21-B6A5-D59E9A519E7D}"/>
    <dgm:cxn modelId="{F9745A15-208D-4049-B7FC-E8F120BD398E}" srcId="{5BE593DD-9FF3-44BC-BD56-81316BDEA960}" destId="{2DD85EED-88C9-4BF9-922D-6FE55C1B3FA2}" srcOrd="1" destOrd="0" parTransId="{3F29A370-E325-421B-BCF8-CCB314D90988}" sibTransId="{745DC6CD-AFF8-400A-9BCF-65F4889A5211}"/>
    <dgm:cxn modelId="{807D3AC6-021B-43B3-8D21-F4D369C6B1AC}" type="presOf" srcId="{2DD85EED-88C9-4BF9-922D-6FE55C1B3FA2}" destId="{E63328D3-CA0A-416C-B233-86F94B4D5A0E}" srcOrd="0" destOrd="0" presId="urn:microsoft.com/office/officeart/2005/8/layout/venn3"/>
    <dgm:cxn modelId="{060B776C-EDD9-4587-A170-C9F8F10FF7DC}" type="presOf" srcId="{5BE593DD-9FF3-44BC-BD56-81316BDEA960}" destId="{F2E2BDD7-DAA7-46E2-9734-E6FEC7AAAA90}" srcOrd="0" destOrd="0" presId="urn:microsoft.com/office/officeart/2005/8/layout/venn3"/>
    <dgm:cxn modelId="{936EFBAB-6A5F-4304-83C9-E7B6F7005277}" type="presParOf" srcId="{F2E2BDD7-DAA7-46E2-9734-E6FEC7AAAA90}" destId="{184CB6DE-7736-4610-B184-D021DCDED43E}" srcOrd="0" destOrd="0" presId="urn:microsoft.com/office/officeart/2005/8/layout/venn3"/>
    <dgm:cxn modelId="{679F4756-DD1A-4A6F-B463-3B5D4095F77A}" type="presParOf" srcId="{F2E2BDD7-DAA7-46E2-9734-E6FEC7AAAA90}" destId="{1830EAF7-0FEC-4C0B-951B-4F828197CDFB}" srcOrd="1" destOrd="0" presId="urn:microsoft.com/office/officeart/2005/8/layout/venn3"/>
    <dgm:cxn modelId="{797C1B1C-F3ED-4565-920B-E0ADF985E3A7}" type="presParOf" srcId="{F2E2BDD7-DAA7-46E2-9734-E6FEC7AAAA90}" destId="{E63328D3-CA0A-416C-B233-86F94B4D5A0E}" srcOrd="2" destOrd="0" presId="urn:microsoft.com/office/officeart/2005/8/layout/venn3"/>
    <dgm:cxn modelId="{9ACF4FD9-1326-423D-AA79-A1FC921784CB}" type="presParOf" srcId="{F2E2BDD7-DAA7-46E2-9734-E6FEC7AAAA90}" destId="{E8B98A44-EB9A-464D-865A-86FDFFFBF1B5}" srcOrd="3" destOrd="0" presId="urn:microsoft.com/office/officeart/2005/8/layout/venn3"/>
    <dgm:cxn modelId="{9CBE1672-261B-4590-ABC7-CF2BC5825FD7}" type="presParOf" srcId="{F2E2BDD7-DAA7-46E2-9734-E6FEC7AAAA90}" destId="{96B96C94-1BF9-42BC-AEB5-90093EEB2BDA}" srcOrd="4" destOrd="0" presId="urn:microsoft.com/office/officeart/2005/8/layout/venn3"/>
  </dgm:cxnLst>
  <dgm:bg/>
  <dgm:whole/>
</dgm:dataModel>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CE061-E42D-4282-AB98-F90CA2BD0037}" type="datetimeFigureOut">
              <a:rPr lang="en-US" smtClean="0"/>
              <a:pPr/>
              <a:t>4/8/2010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BA5E07-6447-4427-B6D9-A0062AF0747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BA5E07-6447-4427-B6D9-A0062AF0747C}"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59394" name="Group 2"/>
          <p:cNvGrpSpPr>
            <a:grpSpLocks/>
          </p:cNvGrpSpPr>
          <p:nvPr/>
        </p:nvGrpSpPr>
        <p:grpSpPr bwMode="auto">
          <a:xfrm>
            <a:off x="0" y="0"/>
            <a:ext cx="9144000" cy="6934200"/>
            <a:chOff x="0" y="0"/>
            <a:chExt cx="5760" cy="4368"/>
          </a:xfrm>
        </p:grpSpPr>
        <p:sp>
          <p:nvSpPr>
            <p:cNvPr id="5939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a:p>
          </p:txBody>
        </p:sp>
        <p:sp>
          <p:nvSpPr>
            <p:cNvPr id="59396"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9397"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59398"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59399"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59400"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9401"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9402"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9403"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a:p>
          </p:txBody>
        </p:sp>
        <p:sp>
          <p:nvSpPr>
            <p:cNvPr id="5940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a:p>
          </p:txBody>
        </p:sp>
        <p:sp>
          <p:nvSpPr>
            <p:cNvPr id="5940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a:p>
          </p:txBody>
        </p:sp>
        <p:sp>
          <p:nvSpPr>
            <p:cNvPr id="5940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a:p>
          </p:txBody>
        </p:sp>
        <p:sp>
          <p:nvSpPr>
            <p:cNvPr id="5940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a:p>
          </p:txBody>
        </p:sp>
        <p:sp>
          <p:nvSpPr>
            <p:cNvPr id="5940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a:p>
          </p:txBody>
        </p:sp>
        <p:sp>
          <p:nvSpPr>
            <p:cNvPr id="59409"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59410"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941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a:p>
          </p:txBody>
        </p:sp>
        <p:sp>
          <p:nvSpPr>
            <p:cNvPr id="59412"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grpSp>
      <p:sp>
        <p:nvSpPr>
          <p:cNvPr id="59413" name="Rectangle 21"/>
          <p:cNvSpPr>
            <a:spLocks noGrp="1" noChangeArrowheads="1"/>
          </p:cNvSpPr>
          <p:nvPr>
            <p:ph type="ctrTitle" sz="quarter"/>
          </p:nvPr>
        </p:nvSpPr>
        <p:spPr>
          <a:xfrm>
            <a:off x="685800" y="1828801"/>
            <a:ext cx="7772400" cy="1736725"/>
          </a:xfrm>
        </p:spPr>
        <p:txBody>
          <a:bodyPr/>
          <a:lstStyle>
            <a:lvl1pPr>
              <a:defRPr sz="5400"/>
            </a:lvl1pPr>
          </a:lstStyle>
          <a:p>
            <a:r>
              <a:rPr lang="en-US"/>
              <a:t>Click to edit Master title style</a:t>
            </a:r>
          </a:p>
        </p:txBody>
      </p:sp>
      <p:sp>
        <p:nvSpPr>
          <p:cNvPr id="59414"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9415" name="Rectangle 23"/>
          <p:cNvSpPr>
            <a:spLocks noGrp="1" noChangeArrowheads="1"/>
          </p:cNvSpPr>
          <p:nvPr>
            <p:ph type="dt" sz="quarter" idx="2"/>
          </p:nvPr>
        </p:nvSpPr>
        <p:spPr/>
        <p:txBody>
          <a:bodyPr/>
          <a:lstStyle>
            <a:lvl1pPr>
              <a:defRPr/>
            </a:lvl1pPr>
          </a:lstStyle>
          <a:p>
            <a:endParaRPr lang="en-US"/>
          </a:p>
        </p:txBody>
      </p:sp>
      <p:sp>
        <p:nvSpPr>
          <p:cNvPr id="59416" name="Rectangle 24"/>
          <p:cNvSpPr>
            <a:spLocks noGrp="1" noChangeArrowheads="1"/>
          </p:cNvSpPr>
          <p:nvPr>
            <p:ph type="ftr" sz="quarter" idx="3"/>
          </p:nvPr>
        </p:nvSpPr>
        <p:spPr/>
        <p:txBody>
          <a:bodyPr/>
          <a:lstStyle>
            <a:lvl1pPr>
              <a:defRPr/>
            </a:lvl1pPr>
          </a:lstStyle>
          <a:p>
            <a:endParaRPr lang="en-US"/>
          </a:p>
        </p:txBody>
      </p:sp>
      <p:sp>
        <p:nvSpPr>
          <p:cNvPr id="59417" name="Rectangle 25"/>
          <p:cNvSpPr>
            <a:spLocks noGrp="1" noChangeArrowheads="1"/>
          </p:cNvSpPr>
          <p:nvPr>
            <p:ph type="sldNum" sz="quarter" idx="4"/>
          </p:nvPr>
        </p:nvSpPr>
        <p:spPr/>
        <p:txBody>
          <a:bodyPr/>
          <a:lstStyle>
            <a:lvl1pPr>
              <a:defRPr/>
            </a:lvl1pPr>
          </a:lstStyle>
          <a:p>
            <a:fld id="{5051418D-45B8-4255-94C9-1545B67264DA}" type="slidenum">
              <a:rPr lang="en-US"/>
              <a:pPr/>
              <a:t>‹#›</a:t>
            </a:fld>
            <a:endParaRPr lang="en-US"/>
          </a:p>
        </p:txBody>
      </p:sp>
    </p:spTree>
  </p:cSld>
  <p:clrMapOvr>
    <a:masterClrMapping/>
  </p:clrMapOvr>
  <p:transition advClick="0" advTm="5000">
    <p:dissolv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EE9E28-39F6-49D7-A24C-AA4B73A6A2FA}" type="slidenum">
              <a:rPr lang="en-US"/>
              <a:pPr/>
              <a:t>‹#›</a:t>
            </a:fld>
            <a:endParaRPr lang="en-US"/>
          </a:p>
        </p:txBody>
      </p:sp>
    </p:spTree>
  </p:cSld>
  <p:clrMapOvr>
    <a:masterClrMapping/>
  </p:clrMapOvr>
  <p:transition advClick="0" advTm="5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8E17E4-FD5A-4784-B4A5-A1E1E9AF0223}" type="slidenum">
              <a:rPr lang="en-US"/>
              <a:pPr/>
              <a:t>‹#›</a:t>
            </a:fld>
            <a:endParaRPr lang="en-US"/>
          </a:p>
        </p:txBody>
      </p:sp>
    </p:spTree>
  </p:cSld>
  <p:clrMapOvr>
    <a:masterClrMapping/>
  </p:clrMapOvr>
  <p:transition advClick="0" advTm="5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F916A7-06E5-4522-A304-9D7D7CD7D0A8}" type="slidenum">
              <a:rPr lang="en-US"/>
              <a:pPr/>
              <a:t>‹#›</a:t>
            </a:fld>
            <a:endParaRPr lang="en-US"/>
          </a:p>
        </p:txBody>
      </p:sp>
    </p:spTree>
  </p:cSld>
  <p:clrMapOvr>
    <a:masterClrMapping/>
  </p:clrMapOvr>
  <p:transition advClick="0" advTm="5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4EB86B-CB28-4DEC-93A1-E8DD09C06A36}" type="slidenum">
              <a:rPr lang="en-US"/>
              <a:pPr/>
              <a:t>‹#›</a:t>
            </a:fld>
            <a:endParaRPr lang="en-US"/>
          </a:p>
        </p:txBody>
      </p:sp>
    </p:spTree>
  </p:cSld>
  <p:clrMapOvr>
    <a:masterClrMapping/>
  </p:clrMapOvr>
  <p:transition advClick="0" advTm="5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0E97CA-EE47-4ABD-898B-93F82B7617BE}" type="slidenum">
              <a:rPr lang="en-US"/>
              <a:pPr/>
              <a:t>‹#›</a:t>
            </a:fld>
            <a:endParaRPr lang="en-US"/>
          </a:p>
        </p:txBody>
      </p:sp>
    </p:spTree>
  </p:cSld>
  <p:clrMapOvr>
    <a:masterClrMapping/>
  </p:clrMapOvr>
  <p:transition advClick="0" advTm="5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58BA60A-A951-4349-9DA0-DF6D25819919}" type="slidenum">
              <a:rPr lang="en-US"/>
              <a:pPr/>
              <a:t>‹#›</a:t>
            </a:fld>
            <a:endParaRPr lang="en-US"/>
          </a:p>
        </p:txBody>
      </p:sp>
    </p:spTree>
  </p:cSld>
  <p:clrMapOvr>
    <a:masterClrMapping/>
  </p:clrMapOvr>
  <p:transition advClick="0" advTm="5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533720C-5B95-48F1-9981-12A4817BC2F9}" type="slidenum">
              <a:rPr lang="en-US"/>
              <a:pPr/>
              <a:t>‹#›</a:t>
            </a:fld>
            <a:endParaRPr lang="en-US"/>
          </a:p>
        </p:txBody>
      </p:sp>
    </p:spTree>
  </p:cSld>
  <p:clrMapOvr>
    <a:masterClrMapping/>
  </p:clrMapOvr>
  <p:transition advClick="0" advTm="5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F9650BA-962F-40DD-B540-8810D03DAC4F}" type="slidenum">
              <a:rPr lang="en-US"/>
              <a:pPr/>
              <a:t>‹#›</a:t>
            </a:fld>
            <a:endParaRPr lang="en-US"/>
          </a:p>
        </p:txBody>
      </p:sp>
    </p:spTree>
  </p:cSld>
  <p:clrMapOvr>
    <a:masterClrMapping/>
  </p:clrMapOvr>
  <p:transition advClick="0" advTm="5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735994-DE12-4059-A15E-D3A91A258196}" type="slidenum">
              <a:rPr lang="en-US"/>
              <a:pPr/>
              <a:t>‹#›</a:t>
            </a:fld>
            <a:endParaRPr lang="en-US"/>
          </a:p>
        </p:txBody>
      </p:sp>
    </p:spTree>
  </p:cSld>
  <p:clrMapOvr>
    <a:masterClrMapping/>
  </p:clrMapOvr>
  <p:transition advClick="0" advTm="5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2BD5FFA-981F-41CF-AB5C-AEA397307ECA}" type="slidenum">
              <a:rPr lang="en-US"/>
              <a:pPr/>
              <a:t>‹#›</a:t>
            </a:fld>
            <a:endParaRPr lang="en-US"/>
          </a:p>
        </p:txBody>
      </p:sp>
    </p:spTree>
  </p:cSld>
  <p:clrMapOvr>
    <a:masterClrMapping/>
  </p:clrMapOvr>
  <p:transition advClick="0" advTm="5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9144000" cy="6934200"/>
            <a:chOff x="0" y="0"/>
            <a:chExt cx="5760" cy="4368"/>
          </a:xfrm>
        </p:grpSpPr>
        <p:sp>
          <p:nvSpPr>
            <p:cNvPr id="58371"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a:p>
          </p:txBody>
        </p:sp>
        <p:sp>
          <p:nvSpPr>
            <p:cNvPr id="58372"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8373"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58374"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58375"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58376"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8377"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8378"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8379"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a:p>
          </p:txBody>
        </p:sp>
        <p:sp>
          <p:nvSpPr>
            <p:cNvPr id="58380"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a:p>
          </p:txBody>
        </p:sp>
        <p:sp>
          <p:nvSpPr>
            <p:cNvPr id="58381"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a:p>
          </p:txBody>
        </p:sp>
        <p:sp>
          <p:nvSpPr>
            <p:cNvPr id="58382"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a:p>
          </p:txBody>
        </p:sp>
        <p:sp>
          <p:nvSpPr>
            <p:cNvPr id="58383"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a:p>
          </p:txBody>
        </p:sp>
        <p:sp>
          <p:nvSpPr>
            <p:cNvPr id="58384"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a:p>
          </p:txBody>
        </p:sp>
        <p:sp>
          <p:nvSpPr>
            <p:cNvPr id="58385"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58386"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58387"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a:p>
          </p:txBody>
        </p:sp>
        <p:sp>
          <p:nvSpPr>
            <p:cNvPr id="58388"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grpSp>
      <p:sp>
        <p:nvSpPr>
          <p:cNvPr id="58389"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390" name="Rectangle 22"/>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91"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defRPr>
            </a:lvl1pPr>
          </a:lstStyle>
          <a:p>
            <a:endParaRPr lang="en-US"/>
          </a:p>
        </p:txBody>
      </p:sp>
      <p:sp>
        <p:nvSpPr>
          <p:cNvPr id="5839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mn-lt"/>
              </a:defRPr>
            </a:lvl1pPr>
          </a:lstStyle>
          <a:p>
            <a:endParaRPr lang="en-US"/>
          </a:p>
        </p:txBody>
      </p:sp>
      <p:sp>
        <p:nvSpPr>
          <p:cNvPr id="58393"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mn-lt"/>
              </a:defRPr>
            </a:lvl1pPr>
          </a:lstStyle>
          <a:p>
            <a:fld id="{72A96714-B427-4208-B532-05DC08670EFF}"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advClick="0" advTm="5000">
    <p:dissolve/>
  </p:transition>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slide" Target="slide8.xml"/><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slide" Target="slide8.xml"/><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audio" Target="../media/audio8.wav"/></Relationships>
</file>

<file path=ppt/slides/_rels/slide16.xml.rels><?xml version="1.0" encoding="UTF-8" standalone="yes"?>
<Relationships xmlns="http://schemas.openxmlformats.org/package/2006/relationships"><Relationship Id="rId2" Type="http://schemas.openxmlformats.org/officeDocument/2006/relationships/audio" Target="../media/audio9.wav"/><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audio" Target="../media/audio9.wav"/><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audio" Target="../media/audio10.wav"/><Relationship Id="rId1" Type="http://schemas.openxmlformats.org/officeDocument/2006/relationships/slideLayout" Target="../slideLayouts/slideLayout3.xml"/><Relationship Id="rId4" Type="http://schemas.openxmlformats.org/officeDocument/2006/relationships/audio" Target="../media/audio6.wav"/></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3.xml"/><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openxmlformats.org/officeDocument/2006/relationships/audio" Target="../media/audio1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Data" Target="../diagrams/data3.xml"/><Relationship Id="rId7" Type="http://schemas.openxmlformats.org/officeDocument/2006/relationships/diagramData" Target="../diagrams/data4.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diagramColors" Target="../diagrams/colors4.xml"/><Relationship Id="rId4" Type="http://schemas.openxmlformats.org/officeDocument/2006/relationships/diagramLayout" Target="../diagrams/layout3.xml"/><Relationship Id="rId9"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diagramLayout" Target="../diagrams/layout6.xml"/><Relationship Id="rId7" Type="http://schemas.openxmlformats.org/officeDocument/2006/relationships/audio" Target="../media/audio5.wav"/><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slide" Target="slide8.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524000" y="533400"/>
          <a:ext cx="6096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5000">
    <p:dissolve/>
    <p:sndAc>
      <p:stSnd>
        <p:snd r:embed="rId2" name="chimes.wav" builtIn="1"/>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0" y="0"/>
            <a:ext cx="9144000" cy="6858000"/>
            <a:chOff x="0" y="0"/>
            <a:chExt cx="5760" cy="4320"/>
          </a:xfrm>
        </p:grpSpPr>
        <p:pic>
          <p:nvPicPr>
            <p:cNvPr id="3076" name="Picture 4" descr="DSC_9243"/>
            <p:cNvPicPr>
              <a:picLocks noChangeAspect="1" noChangeArrowheads="1"/>
            </p:cNvPicPr>
            <p:nvPr/>
          </p:nvPicPr>
          <p:blipFill>
            <a:blip r:embed="rId3" cstate="print"/>
            <a:srcRect/>
            <a:stretch>
              <a:fillRect/>
            </a:stretch>
          </p:blipFill>
          <p:spPr bwMode="auto">
            <a:xfrm>
              <a:off x="0" y="0"/>
              <a:ext cx="2016" cy="1499"/>
            </a:xfrm>
            <a:prstGeom prst="rect">
              <a:avLst/>
            </a:prstGeom>
            <a:noFill/>
          </p:spPr>
        </p:pic>
        <p:pic>
          <p:nvPicPr>
            <p:cNvPr id="3077" name="Picture 5" descr="DSC_9493"/>
            <p:cNvPicPr>
              <a:picLocks noChangeAspect="1" noChangeArrowheads="1"/>
            </p:cNvPicPr>
            <p:nvPr/>
          </p:nvPicPr>
          <p:blipFill>
            <a:blip r:embed="rId4" cstate="print"/>
            <a:srcRect/>
            <a:stretch>
              <a:fillRect/>
            </a:stretch>
          </p:blipFill>
          <p:spPr bwMode="auto">
            <a:xfrm>
              <a:off x="0" y="1488"/>
              <a:ext cx="2016" cy="1534"/>
            </a:xfrm>
            <a:prstGeom prst="rect">
              <a:avLst/>
            </a:prstGeom>
            <a:noFill/>
          </p:spPr>
        </p:pic>
        <p:pic>
          <p:nvPicPr>
            <p:cNvPr id="3078" name="Picture 6" descr="DSC_9515"/>
            <p:cNvPicPr>
              <a:picLocks noChangeAspect="1" noChangeArrowheads="1"/>
            </p:cNvPicPr>
            <p:nvPr/>
          </p:nvPicPr>
          <p:blipFill>
            <a:blip r:embed="rId5" cstate="print"/>
            <a:srcRect/>
            <a:stretch>
              <a:fillRect/>
            </a:stretch>
          </p:blipFill>
          <p:spPr bwMode="auto">
            <a:xfrm>
              <a:off x="2016" y="0"/>
              <a:ext cx="1968" cy="1488"/>
            </a:xfrm>
            <a:prstGeom prst="rect">
              <a:avLst/>
            </a:prstGeom>
            <a:noFill/>
          </p:spPr>
        </p:pic>
        <p:pic>
          <p:nvPicPr>
            <p:cNvPr id="3079" name="Picture 7" descr="DSC_9521"/>
            <p:cNvPicPr>
              <a:picLocks noChangeAspect="1" noChangeArrowheads="1"/>
            </p:cNvPicPr>
            <p:nvPr/>
          </p:nvPicPr>
          <p:blipFill>
            <a:blip r:embed="rId6" cstate="print"/>
            <a:srcRect/>
            <a:stretch>
              <a:fillRect/>
            </a:stretch>
          </p:blipFill>
          <p:spPr bwMode="auto">
            <a:xfrm>
              <a:off x="3984" y="0"/>
              <a:ext cx="1776" cy="1488"/>
            </a:xfrm>
            <a:prstGeom prst="rect">
              <a:avLst/>
            </a:prstGeom>
            <a:noFill/>
          </p:spPr>
        </p:pic>
        <p:pic>
          <p:nvPicPr>
            <p:cNvPr id="3080" name="Picture 8" descr="DSC_9528"/>
            <p:cNvPicPr>
              <a:picLocks noChangeAspect="1" noChangeArrowheads="1"/>
            </p:cNvPicPr>
            <p:nvPr/>
          </p:nvPicPr>
          <p:blipFill>
            <a:blip r:embed="rId7" cstate="print"/>
            <a:srcRect/>
            <a:stretch>
              <a:fillRect/>
            </a:stretch>
          </p:blipFill>
          <p:spPr bwMode="auto">
            <a:xfrm>
              <a:off x="3792" y="1488"/>
              <a:ext cx="1968" cy="1584"/>
            </a:xfrm>
            <a:prstGeom prst="rect">
              <a:avLst/>
            </a:prstGeom>
            <a:noFill/>
          </p:spPr>
        </p:pic>
        <p:pic>
          <p:nvPicPr>
            <p:cNvPr id="3081" name="Picture 9" descr="Picture 004"/>
            <p:cNvPicPr>
              <a:picLocks noChangeAspect="1" noChangeArrowheads="1"/>
            </p:cNvPicPr>
            <p:nvPr/>
          </p:nvPicPr>
          <p:blipFill>
            <a:blip r:embed="rId8" cstate="print"/>
            <a:srcRect/>
            <a:stretch>
              <a:fillRect/>
            </a:stretch>
          </p:blipFill>
          <p:spPr bwMode="auto">
            <a:xfrm>
              <a:off x="2016" y="1489"/>
              <a:ext cx="1823" cy="1535"/>
            </a:xfrm>
            <a:prstGeom prst="rect">
              <a:avLst/>
            </a:prstGeom>
            <a:noFill/>
          </p:spPr>
        </p:pic>
        <p:pic>
          <p:nvPicPr>
            <p:cNvPr id="3082" name="Picture 10" descr="Picture 017"/>
            <p:cNvPicPr>
              <a:picLocks noChangeAspect="1" noChangeArrowheads="1"/>
            </p:cNvPicPr>
            <p:nvPr/>
          </p:nvPicPr>
          <p:blipFill>
            <a:blip r:embed="rId9" cstate="print"/>
            <a:srcRect/>
            <a:stretch>
              <a:fillRect/>
            </a:stretch>
          </p:blipFill>
          <p:spPr bwMode="auto">
            <a:xfrm>
              <a:off x="0" y="3024"/>
              <a:ext cx="2112" cy="1296"/>
            </a:xfrm>
            <a:prstGeom prst="rect">
              <a:avLst/>
            </a:prstGeom>
            <a:noFill/>
          </p:spPr>
        </p:pic>
        <p:pic>
          <p:nvPicPr>
            <p:cNvPr id="3083" name="Picture 11" descr="Picture 028"/>
            <p:cNvPicPr>
              <a:picLocks noChangeAspect="1" noChangeArrowheads="1"/>
            </p:cNvPicPr>
            <p:nvPr/>
          </p:nvPicPr>
          <p:blipFill>
            <a:blip r:embed="rId10" cstate="print"/>
            <a:srcRect/>
            <a:stretch>
              <a:fillRect/>
            </a:stretch>
          </p:blipFill>
          <p:spPr bwMode="auto">
            <a:xfrm>
              <a:off x="2112" y="3024"/>
              <a:ext cx="3648" cy="1296"/>
            </a:xfrm>
            <a:prstGeom prst="rect">
              <a:avLst/>
            </a:prstGeom>
            <a:noFill/>
          </p:spPr>
        </p:pic>
      </p:grpSp>
      <p:sp>
        <p:nvSpPr>
          <p:cNvPr id="11" name="Action Button: Back or Previous 10">
            <a:hlinkClick r:id="rId11" action="ppaction://hlinksldjump" highlightClick="1"/>
          </p:cNvPr>
          <p:cNvSpPr/>
          <p:nvPr/>
        </p:nvSpPr>
        <p:spPr>
          <a:xfrm>
            <a:off x="8229600" y="6019800"/>
            <a:ext cx="685800" cy="609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sndAc>
      <p:stSnd>
        <p:snd r:embed="rId2" name="chimes.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0" y="0"/>
            <a:ext cx="9220200" cy="6858000"/>
            <a:chOff x="0" y="0"/>
            <a:chExt cx="5808" cy="4320"/>
          </a:xfrm>
        </p:grpSpPr>
        <p:pic>
          <p:nvPicPr>
            <p:cNvPr id="2052" name="Picture 4" descr="workshop 001"/>
            <p:cNvPicPr>
              <a:picLocks noChangeAspect="1" noChangeArrowheads="1"/>
            </p:cNvPicPr>
            <p:nvPr/>
          </p:nvPicPr>
          <p:blipFill>
            <a:blip r:embed="rId3" cstate="print"/>
            <a:srcRect/>
            <a:stretch>
              <a:fillRect/>
            </a:stretch>
          </p:blipFill>
          <p:spPr bwMode="auto">
            <a:xfrm>
              <a:off x="0" y="0"/>
              <a:ext cx="2879" cy="2160"/>
            </a:xfrm>
            <a:prstGeom prst="rect">
              <a:avLst/>
            </a:prstGeom>
            <a:noFill/>
          </p:spPr>
        </p:pic>
        <p:pic>
          <p:nvPicPr>
            <p:cNvPr id="2053" name="Picture 5" descr="workshop 003"/>
            <p:cNvPicPr>
              <a:picLocks noChangeAspect="1" noChangeArrowheads="1"/>
            </p:cNvPicPr>
            <p:nvPr/>
          </p:nvPicPr>
          <p:blipFill>
            <a:blip r:embed="rId4" cstate="print"/>
            <a:srcRect/>
            <a:stretch>
              <a:fillRect/>
            </a:stretch>
          </p:blipFill>
          <p:spPr bwMode="auto">
            <a:xfrm>
              <a:off x="2880" y="0"/>
              <a:ext cx="2880" cy="2160"/>
            </a:xfrm>
            <a:prstGeom prst="rect">
              <a:avLst/>
            </a:prstGeom>
            <a:noFill/>
          </p:spPr>
        </p:pic>
        <p:pic>
          <p:nvPicPr>
            <p:cNvPr id="2054" name="Picture 6" descr="eco homework 006"/>
            <p:cNvPicPr>
              <a:picLocks noChangeAspect="1" noChangeArrowheads="1"/>
            </p:cNvPicPr>
            <p:nvPr/>
          </p:nvPicPr>
          <p:blipFill>
            <a:blip r:embed="rId5" cstate="print"/>
            <a:srcRect/>
            <a:stretch>
              <a:fillRect/>
            </a:stretch>
          </p:blipFill>
          <p:spPr bwMode="auto">
            <a:xfrm>
              <a:off x="0" y="2160"/>
              <a:ext cx="2880" cy="2160"/>
            </a:xfrm>
            <a:prstGeom prst="rect">
              <a:avLst/>
            </a:prstGeom>
            <a:noFill/>
          </p:spPr>
        </p:pic>
        <p:pic>
          <p:nvPicPr>
            <p:cNvPr id="2055" name="Picture 7" descr="P30-09-09_10"/>
            <p:cNvPicPr>
              <a:picLocks noChangeAspect="1" noChangeArrowheads="1"/>
            </p:cNvPicPr>
            <p:nvPr/>
          </p:nvPicPr>
          <p:blipFill>
            <a:blip r:embed="rId6"/>
            <a:srcRect/>
            <a:stretch>
              <a:fillRect/>
            </a:stretch>
          </p:blipFill>
          <p:spPr bwMode="auto">
            <a:xfrm>
              <a:off x="2832" y="2160"/>
              <a:ext cx="2976" cy="2160"/>
            </a:xfrm>
            <a:prstGeom prst="rect">
              <a:avLst/>
            </a:prstGeom>
            <a:noFill/>
          </p:spPr>
        </p:pic>
      </p:grpSp>
      <p:sp>
        <p:nvSpPr>
          <p:cNvPr id="7" name="Action Button: Back or Previous 6">
            <a:hlinkClick r:id="rId7" action="ppaction://hlinksldjump" highlightClick="1"/>
          </p:cNvPr>
          <p:cNvSpPr/>
          <p:nvPr/>
        </p:nvSpPr>
        <p:spPr>
          <a:xfrm>
            <a:off x="8458200" y="6172200"/>
            <a:ext cx="685800" cy="609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sndAc>
      <p:stSnd>
        <p:snd r:embed="rId2" name="applause.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2" name="Object 4"/>
          <p:cNvGraphicFramePr>
            <a:graphicFrameLocks noChangeAspect="1"/>
          </p:cNvGraphicFramePr>
          <p:nvPr/>
        </p:nvGraphicFramePr>
        <p:xfrm>
          <a:off x="-719138" y="-695325"/>
          <a:ext cx="9850438" cy="7169150"/>
        </p:xfrm>
        <a:graphic>
          <a:graphicData uri="http://schemas.openxmlformats.org/presentationml/2006/ole">
            <p:oleObj spid="_x0000_s27650" name="Chart" r:id="rId3" imgW="9058351" imgH="6572402" progId="MSGraph.Chart.8">
              <p:embed followColorScheme="full"/>
            </p:oleObj>
          </a:graphicData>
        </a:graphic>
      </p:graphicFrame>
      <p:sp>
        <p:nvSpPr>
          <p:cNvPr id="3" name="Action Button: Back or Previous 2">
            <a:hlinkClick r:id="rId4" action="ppaction://hlinksldjump" highlightClick="1"/>
          </p:cNvPr>
          <p:cNvSpPr/>
          <p:nvPr/>
        </p:nvSpPr>
        <p:spPr>
          <a:xfrm>
            <a:off x="8305800" y="6019800"/>
            <a:ext cx="685800" cy="609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0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719138" y="-539750"/>
          <a:ext cx="9850438" cy="7169150"/>
        </p:xfrm>
        <a:graphic>
          <a:graphicData uri="http://schemas.openxmlformats.org/presentationml/2006/ole">
            <p:oleObj spid="_x0000_s28674" name="Chart" r:id="rId3" imgW="9058351" imgH="6572402" progId="MSGraph.Chart.8">
              <p:embed followColorScheme="full"/>
            </p:oleObj>
          </a:graphicData>
        </a:graphic>
      </p:graphicFrame>
      <p:sp>
        <p:nvSpPr>
          <p:cNvPr id="3" name="Action Button: Back or Previous 2">
            <a:hlinkClick r:id="" action="ppaction://noaction" highlightClick="1"/>
          </p:cNvPr>
          <p:cNvSpPr/>
          <p:nvPr/>
        </p:nvSpPr>
        <p:spPr>
          <a:xfrm>
            <a:off x="8382000" y="6096000"/>
            <a:ext cx="685800" cy="609600"/>
          </a:xfrm>
          <a:prstGeom prst="actionButtonBackPrevio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1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990600" y="1219200"/>
            <a:ext cx="5562600" cy="830997"/>
          </a:xfrm>
          <a:prstGeom prst="rect">
            <a:avLst/>
          </a:prstGeom>
          <a:noFill/>
          <a:ln w="9525">
            <a:noFill/>
            <a:miter lim="800000"/>
            <a:headEnd/>
            <a:tailEnd/>
          </a:ln>
          <a:effectLst/>
        </p:spPr>
        <p:txBody>
          <a:bodyPr>
            <a:spAutoFit/>
          </a:bodyPr>
          <a:lstStyle/>
          <a:p>
            <a:pPr>
              <a:spcBef>
                <a:spcPct val="50000"/>
              </a:spcBef>
            </a:pPr>
            <a:r>
              <a:rPr lang="en-US" sz="2400" dirty="0" smtClean="0">
                <a:solidFill>
                  <a:srgbClr val="FF0000"/>
                </a:solidFill>
                <a:latin typeface="Bookman Old Style" pitchFamily="18" charset="0"/>
              </a:rPr>
              <a:t>What was the percentage of English in the First Term ?</a:t>
            </a:r>
            <a:endParaRPr lang="en-US" sz="2400" dirty="0">
              <a:solidFill>
                <a:srgbClr val="FF0000"/>
              </a:solidFill>
              <a:latin typeface="Bookman Old Style" pitchFamily="18" charset="0"/>
            </a:endParaRPr>
          </a:p>
        </p:txBody>
      </p:sp>
      <p:sp>
        <p:nvSpPr>
          <p:cNvPr id="2053" name="Text Box 5"/>
          <p:cNvSpPr txBox="1">
            <a:spLocks noChangeArrowheads="1"/>
          </p:cNvSpPr>
          <p:nvPr/>
        </p:nvSpPr>
        <p:spPr bwMode="auto">
          <a:xfrm>
            <a:off x="1066800" y="2438400"/>
            <a:ext cx="6934200" cy="457200"/>
          </a:xfrm>
          <a:prstGeom prst="rect">
            <a:avLst/>
          </a:prstGeom>
          <a:noFill/>
          <a:ln w="9525">
            <a:noFill/>
            <a:miter lim="800000"/>
            <a:headEnd/>
            <a:tailEnd/>
          </a:ln>
          <a:effectLst/>
        </p:spPr>
        <p:txBody>
          <a:bodyPr>
            <a:spAutoFit/>
          </a:bodyPr>
          <a:lstStyle/>
          <a:p>
            <a:pPr>
              <a:spcBef>
                <a:spcPct val="50000"/>
              </a:spcBef>
              <a:buFontTx/>
              <a:buChar char="•"/>
            </a:pPr>
            <a:r>
              <a:rPr lang="en-US" sz="2400" dirty="0">
                <a:latin typeface="Bookman Old Style" pitchFamily="18" charset="0"/>
              </a:rPr>
              <a:t> </a:t>
            </a:r>
            <a:r>
              <a:rPr lang="en-US" sz="2400" dirty="0" smtClean="0">
                <a:solidFill>
                  <a:srgbClr val="FF0000"/>
                </a:solidFill>
                <a:latin typeface="Bookman Old Style" pitchFamily="18" charset="0"/>
              </a:rPr>
              <a:t>62.3</a:t>
            </a:r>
            <a:endParaRPr lang="en-US" sz="2400" dirty="0">
              <a:solidFill>
                <a:srgbClr val="FF0000"/>
              </a:solidFill>
              <a:latin typeface="Bookman Old Style" pitchFamily="18" charset="0"/>
            </a:endParaRPr>
          </a:p>
        </p:txBody>
      </p:sp>
      <p:sp>
        <p:nvSpPr>
          <p:cNvPr id="2054" name="Text Box 6"/>
          <p:cNvSpPr txBox="1">
            <a:spLocks noChangeArrowheads="1"/>
          </p:cNvSpPr>
          <p:nvPr/>
        </p:nvSpPr>
        <p:spPr bwMode="auto">
          <a:xfrm>
            <a:off x="1066800" y="3276600"/>
            <a:ext cx="6934200" cy="457200"/>
          </a:xfrm>
          <a:prstGeom prst="rect">
            <a:avLst/>
          </a:prstGeom>
          <a:noFill/>
          <a:ln w="9525">
            <a:noFill/>
            <a:miter lim="800000"/>
            <a:headEnd/>
            <a:tailEnd/>
          </a:ln>
          <a:effectLst/>
        </p:spPr>
        <p:txBody>
          <a:bodyPr>
            <a:spAutoFit/>
          </a:bodyPr>
          <a:lstStyle/>
          <a:p>
            <a:pPr>
              <a:spcBef>
                <a:spcPct val="50000"/>
              </a:spcBef>
              <a:buFontTx/>
              <a:buChar char="•"/>
            </a:pPr>
            <a:r>
              <a:rPr lang="en-US" sz="2400" dirty="0">
                <a:solidFill>
                  <a:srgbClr val="FF0000"/>
                </a:solidFill>
                <a:latin typeface="Bookman Old Style" pitchFamily="18" charset="0"/>
              </a:rPr>
              <a:t> </a:t>
            </a:r>
            <a:r>
              <a:rPr lang="en-US" sz="2400" dirty="0" smtClean="0">
                <a:solidFill>
                  <a:srgbClr val="FF0000"/>
                </a:solidFill>
                <a:latin typeface="Bookman Old Style" pitchFamily="18" charset="0"/>
              </a:rPr>
              <a:t>61</a:t>
            </a:r>
            <a:endParaRPr lang="en-US" sz="2400" dirty="0">
              <a:solidFill>
                <a:srgbClr val="FF0000"/>
              </a:solidFill>
              <a:latin typeface="Bookman Old Style" pitchFamily="18" charset="0"/>
            </a:endParaRPr>
          </a:p>
        </p:txBody>
      </p:sp>
      <p:sp>
        <p:nvSpPr>
          <p:cNvPr id="2055" name="Text Box 7"/>
          <p:cNvSpPr txBox="1">
            <a:spLocks noChangeArrowheads="1"/>
          </p:cNvSpPr>
          <p:nvPr/>
        </p:nvSpPr>
        <p:spPr bwMode="auto">
          <a:xfrm>
            <a:off x="1066800" y="4038600"/>
            <a:ext cx="6934200" cy="457200"/>
          </a:xfrm>
          <a:prstGeom prst="rect">
            <a:avLst/>
          </a:prstGeom>
          <a:noFill/>
          <a:ln w="9525">
            <a:noFill/>
            <a:miter lim="800000"/>
            <a:headEnd/>
            <a:tailEnd/>
          </a:ln>
          <a:effectLst/>
        </p:spPr>
        <p:txBody>
          <a:bodyPr>
            <a:spAutoFit/>
          </a:bodyPr>
          <a:lstStyle/>
          <a:p>
            <a:pPr>
              <a:spcBef>
                <a:spcPct val="50000"/>
              </a:spcBef>
              <a:buFontTx/>
              <a:buChar char="•"/>
            </a:pPr>
            <a:r>
              <a:rPr lang="en-US" sz="2400" dirty="0">
                <a:solidFill>
                  <a:srgbClr val="FF0000"/>
                </a:solidFill>
                <a:latin typeface="Bookman Old Style" pitchFamily="18" charset="0"/>
              </a:rPr>
              <a:t> </a:t>
            </a:r>
            <a:r>
              <a:rPr lang="en-US" sz="2400" dirty="0" smtClean="0">
                <a:solidFill>
                  <a:srgbClr val="FF0000"/>
                </a:solidFill>
                <a:latin typeface="Bookman Old Style" pitchFamily="18" charset="0"/>
              </a:rPr>
              <a:t>63.5</a:t>
            </a:r>
            <a:endParaRPr lang="en-US" sz="2400" dirty="0">
              <a:solidFill>
                <a:srgbClr val="FF0000"/>
              </a:solidFill>
              <a:latin typeface="Bookman Old Style" pitchFamily="18" charset="0"/>
            </a:endParaRPr>
          </a:p>
        </p:txBody>
      </p:sp>
      <p:pic>
        <p:nvPicPr>
          <p:cNvPr id="2060" name="Picture 12">
            <a:hlinkClick r:id="" action="ppaction://media"/>
          </p:cNvPr>
          <p:cNvPicPr>
            <a:picLocks noRot="1" noChangeAspect="1" noChangeArrowheads="1"/>
          </p:cNvPicPr>
          <p:nvPr>
            <a:wavAudioFile r:embed="rId1" name="j0214098.wav"/>
          </p:nvPr>
        </p:nvPicPr>
        <p:blipFill>
          <a:blip r:embed="rId3"/>
          <a:srcRect/>
          <a:stretch>
            <a:fillRect/>
          </a:stretch>
        </p:blipFill>
        <p:spPr bwMode="auto">
          <a:xfrm>
            <a:off x="7086600" y="4800600"/>
            <a:ext cx="304800" cy="304800"/>
          </a:xfrm>
          <a:prstGeom prst="rect">
            <a:avLst/>
          </a:prstGeom>
          <a:noFill/>
        </p:spPr>
      </p:pic>
    </p:spTree>
  </p:cSld>
  <p:clrMapOvr>
    <a:masterClrMapping/>
  </p:clrMapOvr>
  <p:transition advClick="0" advTm="5000">
    <p:dissolve/>
  </p:transition>
  <p:timing>
    <p:tnLst>
      <p:par>
        <p:cTn id="1" dur="indefinite" restart="never" nodeType="tmRoot">
          <p:childTnLst>
            <p:audio>
              <p:cMediaNode showWhenStopped="0">
                <p:cTn id="2" fill="hold" display="0">
                  <p:stCondLst>
                    <p:cond delay="indefinite"/>
                  </p:stCondLst>
                  <p:endCondLst>
                    <p:cond evt="onNext" delay="0">
                      <p:tgtEl>
                        <p:sldTgt/>
                      </p:tgtEl>
                    </p:cond>
                    <p:cond evt="onPrev" delay="0">
                      <p:tgtEl>
                        <p:sldTgt/>
                      </p:tgtEl>
                    </p:cond>
                    <p:cond evt="onStopAudio" delay="0">
                      <p:tgtEl>
                        <p:sldTgt/>
                      </p:tgtEl>
                    </p:cond>
                  </p:endCondLst>
                </p:cTn>
                <p:tgtEl>
                  <p:spTgt spid="2060"/>
                </p:tgtEl>
              </p:cMediaNode>
            </p:audio>
            <p:seq concurrent="1" nextAc="seek">
              <p:cTn id="3" restart="whenNotActive" fill="hold" evtFilter="cancelBubble" nodeType="interactiveSeq">
                <p:stCondLst>
                  <p:cond evt="onClick" delay="0">
                    <p:tgtEl>
                      <p:spTgt spid="205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745" fill="hold"/>
                                        <p:tgtEl>
                                          <p:spTgt spid="2060"/>
                                        </p:tgtEl>
                                      </p:cBhvr>
                                    </p:cmd>
                                  </p:childTnLst>
                                </p:cTn>
                              </p:par>
                            </p:childTnLst>
                          </p:cTn>
                        </p:par>
                      </p:childTnLst>
                    </p:cTn>
                  </p:par>
                </p:childTnLst>
              </p:cTn>
              <p:nextCondLst>
                <p:cond evt="onClick" delay="0">
                  <p:tgtEl>
                    <p:spTgt spid="205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Percentage in  English</a:t>
            </a:r>
            <a:endParaRPr lang="en-US" dirty="0"/>
          </a:p>
        </p:txBody>
      </p:sp>
      <p:sp>
        <p:nvSpPr>
          <p:cNvPr id="3" name="Flowchart: Alternate Process 2"/>
          <p:cNvSpPr/>
          <p:nvPr/>
        </p:nvSpPr>
        <p:spPr>
          <a:xfrm>
            <a:off x="4038600" y="1981200"/>
            <a:ext cx="2667000" cy="1524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61</a:t>
            </a:r>
            <a:endParaRPr lang="en-US" dirty="0"/>
          </a:p>
        </p:txBody>
      </p:sp>
      <p:sp>
        <p:nvSpPr>
          <p:cNvPr id="4" name="Action Button: End 3">
            <a:hlinkClick r:id="" action="ppaction://noaction" highlightClick="1">
              <a:snd r:embed="rId2" name="hammer.wav" builtIn="1"/>
            </a:hlinkClick>
          </p:cNvPr>
          <p:cNvSpPr/>
          <p:nvPr/>
        </p:nvSpPr>
        <p:spPr>
          <a:xfrm>
            <a:off x="5257800" y="3124200"/>
            <a:ext cx="1219200" cy="3048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a:t>
            </a:r>
            <a:endParaRPr lang="en-US" dirty="0"/>
          </a:p>
        </p:txBody>
      </p:sp>
      <p:sp>
        <p:nvSpPr>
          <p:cNvPr id="4" name="Text Placeholder 3"/>
          <p:cNvSpPr>
            <a:spLocks noGrp="1"/>
          </p:cNvSpPr>
          <p:nvPr>
            <p:ph type="body" idx="1"/>
          </p:nvPr>
        </p:nvSpPr>
        <p:spPr/>
        <p:txBody>
          <a:bodyPr/>
          <a:lstStyle/>
          <a:p>
            <a:r>
              <a:rPr lang="en-US" sz="2400" dirty="0" smtClean="0"/>
              <a:t>                           </a:t>
            </a:r>
            <a:r>
              <a:rPr lang="en-US" sz="3200" dirty="0" smtClean="0"/>
              <a:t>WRONG</a:t>
            </a:r>
            <a:endParaRPr lang="en-US" sz="3200" dirty="0"/>
          </a:p>
        </p:txBody>
      </p:sp>
      <p:pic>
        <p:nvPicPr>
          <p:cNvPr id="61442" name="Picture 2"/>
          <p:cNvPicPr>
            <a:picLocks noChangeAspect="1" noChangeArrowheads="1"/>
          </p:cNvPicPr>
          <p:nvPr/>
        </p:nvPicPr>
        <p:blipFill>
          <a:blip r:embed="rId3"/>
          <a:srcRect/>
          <a:stretch>
            <a:fillRect/>
          </a:stretch>
        </p:blipFill>
        <p:spPr bwMode="auto">
          <a:xfrm>
            <a:off x="5181600" y="4114800"/>
            <a:ext cx="914400" cy="885825"/>
          </a:xfrm>
          <a:prstGeom prst="rect">
            <a:avLst/>
          </a:prstGeom>
          <a:noFill/>
          <a:ln w="9525">
            <a:noFill/>
            <a:miter lim="800000"/>
            <a:headEnd/>
            <a:tailEnd/>
          </a:ln>
          <a:effectLst/>
        </p:spPr>
      </p:pic>
    </p:spTree>
  </p:cSld>
  <p:clrMapOvr>
    <a:masterClrMapping/>
  </p:clrMapOvr>
  <p:transition advClick="0" advTm="5000">
    <p:dissolve/>
    <p:sndAc>
      <p:stSnd>
        <p:snd r:embed="rId2" name="hammer.wav" builtIn="1"/>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Text Placeholder 2"/>
          <p:cNvSpPr>
            <a:spLocks noGrp="1"/>
          </p:cNvSpPr>
          <p:nvPr>
            <p:ph type="body" idx="1"/>
          </p:nvPr>
        </p:nvSpPr>
        <p:spPr/>
        <p:txBody>
          <a:bodyPr/>
          <a:lstStyle/>
          <a:p>
            <a:r>
              <a:rPr lang="en-US" dirty="0" smtClean="0"/>
              <a:t>                                       </a:t>
            </a:r>
            <a:r>
              <a:rPr lang="en-US" sz="6600" dirty="0" smtClean="0"/>
              <a:t>62.3%</a:t>
            </a:r>
            <a:endParaRPr lang="en-US" sz="6600" dirty="0"/>
          </a:p>
        </p:txBody>
      </p:sp>
      <p:sp>
        <p:nvSpPr>
          <p:cNvPr id="5" name="Action Button: End 4">
            <a:hlinkClick r:id="rId3" action="ppaction://hlinksldjump" highlightClick="1">
              <a:snd r:embed="rId4" name="applause.wav" builtIn="1"/>
            </a:hlinkClick>
          </p:cNvPr>
          <p:cNvSpPr/>
          <p:nvPr/>
        </p:nvSpPr>
        <p:spPr>
          <a:xfrm>
            <a:off x="4876800" y="5334000"/>
            <a:ext cx="2514600" cy="6858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sndAc>
      <p:stSnd>
        <p:snd r:embed="rId2" name="camera.wav" builtIn="1"/>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YOU ARE RIGHT  WELL DONE !</a:t>
            </a:r>
            <a:endParaRPr lang="en-US" dirty="0"/>
          </a:p>
        </p:txBody>
      </p:sp>
      <p:sp>
        <p:nvSpPr>
          <p:cNvPr id="5" name="Smiley Face 4"/>
          <p:cNvSpPr/>
          <p:nvPr/>
        </p:nvSpPr>
        <p:spPr>
          <a:xfrm>
            <a:off x="3429000" y="533400"/>
            <a:ext cx="4191000" cy="3200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0" name="Picture 2" descr="C:\Documents and Settings\sheela\Local Settings\Temporary Internet Files\Content.IE5\HH3DW98C\MMAG00373_0000[1].gif"/>
          <p:cNvPicPr>
            <a:picLocks noChangeAspect="1" noChangeArrowheads="1" noCrop="1"/>
          </p:cNvPicPr>
          <p:nvPr/>
        </p:nvPicPr>
        <p:blipFill>
          <a:blip r:embed="rId3"/>
          <a:srcRect/>
          <a:stretch>
            <a:fillRect/>
          </a:stretch>
        </p:blipFill>
        <p:spPr bwMode="auto">
          <a:xfrm>
            <a:off x="4648200" y="3886200"/>
            <a:ext cx="4343400" cy="2181225"/>
          </a:xfrm>
          <a:prstGeom prst="rect">
            <a:avLst/>
          </a:prstGeom>
          <a:noFill/>
        </p:spPr>
      </p:pic>
      <p:sp>
        <p:nvSpPr>
          <p:cNvPr id="7" name="Action Button: End 6">
            <a:hlinkClick r:id="rId4" action="ppaction://hlinksldjump" highlightClick="1">
              <a:snd r:embed="rId2" name="applause.wav" builtIn="1"/>
            </a:hlinkClick>
          </p:cNvPr>
          <p:cNvSpPr/>
          <p:nvPr/>
        </p:nvSpPr>
        <p:spPr>
          <a:xfrm>
            <a:off x="3581400" y="5029200"/>
            <a:ext cx="914400" cy="15240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sndAc>
      <p:stSnd>
        <p:snd r:embed="rId2" name="applause.wav" builtIn="1"/>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1524000" y="139700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5000">
    <p:dissolve/>
    <p:sndAc>
      <p:stSnd>
        <p:snd r:embed="rId2" name="coin.wav" builtIn="1"/>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Concerns</a:t>
            </a:r>
            <a:endParaRPr lang="en-US" dirty="0"/>
          </a:p>
        </p:txBody>
      </p:sp>
      <p:sp>
        <p:nvSpPr>
          <p:cNvPr id="5" name="Content Placeholder 4"/>
          <p:cNvSpPr>
            <a:spLocks noGrp="1"/>
          </p:cNvSpPr>
          <p:nvPr>
            <p:ph idx="1"/>
          </p:nvPr>
        </p:nvSpPr>
        <p:spPr/>
        <p:txBody>
          <a:bodyPr/>
          <a:lstStyle/>
          <a:p>
            <a:endParaRPr lang="en-US" dirty="0"/>
          </a:p>
        </p:txBody>
      </p:sp>
      <p:sp>
        <p:nvSpPr>
          <p:cNvPr id="6" name="Oval Callout 5"/>
          <p:cNvSpPr/>
          <p:nvPr/>
        </p:nvSpPr>
        <p:spPr>
          <a:xfrm>
            <a:off x="1143000" y="2743200"/>
            <a:ext cx="2743200" cy="2133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Grade 7</a:t>
            </a:r>
          </a:p>
          <a:p>
            <a:pPr algn="ctr"/>
            <a:r>
              <a:rPr lang="en-US" sz="2400" dirty="0" smtClean="0"/>
              <a:t>Retest =35</a:t>
            </a:r>
          </a:p>
          <a:p>
            <a:pPr algn="ctr"/>
            <a:r>
              <a:rPr lang="en-US" sz="2400" dirty="0" smtClean="0"/>
              <a:t>Detainees=4</a:t>
            </a:r>
            <a:endParaRPr lang="en-US" sz="2400" dirty="0"/>
          </a:p>
        </p:txBody>
      </p:sp>
      <p:sp>
        <p:nvSpPr>
          <p:cNvPr id="8" name="Rectangular Callout 7"/>
          <p:cNvSpPr/>
          <p:nvPr/>
        </p:nvSpPr>
        <p:spPr>
          <a:xfrm>
            <a:off x="5181600" y="2895600"/>
            <a:ext cx="2743200" cy="1371600"/>
          </a:xfrm>
          <a:prstGeom prst="wedgeRectCallout">
            <a:avLst>
              <a:gd name="adj1" fmla="val -24753"/>
              <a:gd name="adj2" fmla="val 177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Grade 8</a:t>
            </a:r>
          </a:p>
          <a:p>
            <a:pPr algn="ctr"/>
            <a:r>
              <a:rPr lang="en-US" sz="2400" dirty="0" smtClean="0"/>
              <a:t>Retest=32</a:t>
            </a:r>
          </a:p>
          <a:p>
            <a:pPr algn="ctr"/>
            <a:r>
              <a:rPr lang="en-US" sz="2400" smtClean="0"/>
              <a:t>Detainees =4</a:t>
            </a:r>
            <a:endParaRPr lang="en-US" sz="2400" dirty="0"/>
          </a:p>
        </p:txBody>
      </p:sp>
    </p:spTree>
  </p:cSld>
  <p:clrMapOvr>
    <a:masterClrMapping/>
  </p:clrMapOvr>
  <p:transition advClick="0" advTm="5000">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Suggestions For The New Academic Year 2010-11</a:t>
            </a:r>
            <a:endParaRPr lang="en-US" dirty="0"/>
          </a:p>
        </p:txBody>
      </p:sp>
      <p:graphicFrame>
        <p:nvGraphicFramePr>
          <p:cNvPr id="11" name="Content Placeholder 10"/>
          <p:cNvGraphicFramePr>
            <a:graphicFrameLocks noGrp="1"/>
          </p:cNvGraphicFramePr>
          <p:nvPr>
            <p:ph idx="1"/>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ction Button: Forward or Next 4">
            <a:hlinkClick r:id="" action="ppaction://hlinkshowjump?jump=nextslide" highlightClick="1">
              <a:snd r:embed="rId7" name="bomb.wav" builtIn="1"/>
            </a:hlinkClick>
          </p:cNvPr>
          <p:cNvSpPr/>
          <p:nvPr/>
        </p:nvSpPr>
        <p:spPr>
          <a:xfrm>
            <a:off x="7315202" y="5105401"/>
            <a:ext cx="45719" cy="4571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7620002" y="5410201"/>
            <a:ext cx="45719" cy="4571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Vertical Scroll 4"/>
          <p:cNvSpPr/>
          <p:nvPr/>
        </p:nvSpPr>
        <p:spPr>
          <a:xfrm>
            <a:off x="1447800" y="381000"/>
            <a:ext cx="6553200" cy="60960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School didn’t teach me to read--I learnt from my Games</a:t>
            </a:r>
            <a:r>
              <a:rPr lang="en-US" sz="3200" dirty="0" smtClean="0"/>
              <a:t>.-A student</a:t>
            </a:r>
            <a:endParaRPr lang="en-US" sz="3200" dirty="0"/>
          </a:p>
        </p:txBody>
      </p:sp>
    </p:spTree>
  </p:cSld>
  <p:clrMapOvr>
    <a:masterClrMapping/>
  </p:clrMapOvr>
  <p:transition advClick="0" advTm="500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3600" dirty="0" smtClean="0"/>
              <a:t>Thrust Areas</a:t>
            </a:r>
            <a:endParaRPr lang="en-US" sz="3600" dirty="0"/>
          </a:p>
        </p:txBody>
      </p:sp>
      <p:sp>
        <p:nvSpPr>
          <p:cNvPr id="60419" name="Rectangle 3"/>
          <p:cNvSpPr>
            <a:spLocks noGrp="1" noChangeArrowheads="1"/>
          </p:cNvSpPr>
          <p:nvPr>
            <p:ph idx="1"/>
          </p:nvPr>
        </p:nvSpPr>
        <p:spPr>
          <a:xfrm>
            <a:off x="0" y="1219200"/>
            <a:ext cx="9144000" cy="5638800"/>
          </a:xfrm>
        </p:spPr>
        <p:txBody>
          <a:bodyPr/>
          <a:lstStyle/>
          <a:p>
            <a:pPr>
              <a:lnSpc>
                <a:spcPct val="90000"/>
              </a:lnSpc>
              <a:buNone/>
            </a:pPr>
            <a:endParaRPr lang="en-US" sz="4000" dirty="0"/>
          </a:p>
          <a:p>
            <a:pPr>
              <a:lnSpc>
                <a:spcPct val="90000"/>
              </a:lnSpc>
              <a:buFont typeface="Wingdings" pitchFamily="2" charset="2"/>
              <a:buChar char="Ø"/>
            </a:pPr>
            <a:endParaRPr lang="en-US" dirty="0"/>
          </a:p>
        </p:txBody>
      </p:sp>
      <p:graphicFrame>
        <p:nvGraphicFramePr>
          <p:cNvPr id="7" name="Diagram 6"/>
          <p:cNvGraphicFramePr/>
          <p:nvPr/>
        </p:nvGraphicFramePr>
        <p:xfrm>
          <a:off x="1524000" y="139700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advClick="0" advTm="5000">
    <p:dissolve/>
    <p:sndAc>
      <p:stSnd>
        <p:snd r:embed="rId2" name="drumroll.wav" builtIn="1"/>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Click="0" advTm="5000">
    <p:dissolve/>
    <p:sndAc>
      <p:stSnd>
        <p:snd r:embed="rId2" name="explode.wav" builtIn="1"/>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838200" y="277814"/>
            <a:ext cx="9982200" cy="1779587"/>
          </a:xfrm>
        </p:spPr>
        <p:txBody>
          <a:bodyPr/>
          <a:lstStyle/>
          <a:p>
            <a:r>
              <a:rPr lang="en-US" sz="2800" dirty="0" smtClean="0"/>
              <a:t>        </a:t>
            </a:r>
            <a:endParaRPr lang="en-US" sz="2800" dirty="0"/>
          </a:p>
        </p:txBody>
      </p:sp>
      <p:graphicFrame>
        <p:nvGraphicFramePr>
          <p:cNvPr id="7" name="Content Placeholder 6"/>
          <p:cNvGraphicFramePr>
            <a:graphicFrameLocks noGrp="1"/>
          </p:cNvGraphicFramePr>
          <p:nvPr>
            <p:ph idx="1"/>
          </p:nvPr>
        </p:nvGraphicFramePr>
        <p:xfrm>
          <a:off x="-228600" y="1066800"/>
          <a:ext cx="100584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ction Button: Forward or Next 3">
            <a:hlinkClick r:id="rId6" action="ppaction://hlinksldjump" highlightClick="1">
              <a:snd r:embed="rId7" name="breeze.wav" builtIn="1"/>
            </a:hlinkClick>
          </p:cNvPr>
          <p:cNvSpPr/>
          <p:nvPr/>
        </p:nvSpPr>
        <p:spPr>
          <a:xfrm>
            <a:off x="4495800" y="2286000"/>
            <a:ext cx="457200" cy="228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ction Button: Forward or Next 4">
            <a:hlinkClick r:id="rId8" action="ppaction://hlinksldjump" highlightClick="1">
              <a:snd r:embed="rId9" name="applause.wav" builtIn="1"/>
            </a:hlinkClick>
          </p:cNvPr>
          <p:cNvSpPr/>
          <p:nvPr/>
        </p:nvSpPr>
        <p:spPr>
          <a:xfrm>
            <a:off x="2514600" y="4495800"/>
            <a:ext cx="457200" cy="228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advClick="0" advTm="5000">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orkshop 001"/>
          <p:cNvPicPr>
            <a:picLocks noChangeAspect="1" noChangeArrowheads="1"/>
          </p:cNvPicPr>
          <p:nvPr/>
        </p:nvPicPr>
        <p:blipFill>
          <a:blip r:embed="rId2" cstate="print"/>
          <a:srcRect t="19994" r="15022"/>
          <a:stretch>
            <a:fillRect/>
          </a:stretch>
        </p:blipFill>
        <p:spPr bwMode="auto">
          <a:xfrm>
            <a:off x="1828800" y="1447800"/>
            <a:ext cx="5181600" cy="3659188"/>
          </a:xfrm>
          <a:prstGeom prst="rect">
            <a:avLst/>
          </a:prstGeom>
          <a:noFill/>
        </p:spPr>
      </p:pic>
      <p:sp>
        <p:nvSpPr>
          <p:cNvPr id="3" name="Cloud Callout 2"/>
          <p:cNvSpPr/>
          <p:nvPr/>
        </p:nvSpPr>
        <p:spPr>
          <a:xfrm>
            <a:off x="914400" y="685800"/>
            <a:ext cx="7010400" cy="4800600"/>
          </a:xfrm>
          <a:prstGeom prst="cloudCallou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239000" y="6324600"/>
            <a:ext cx="1143000" cy="461665"/>
          </a:xfrm>
          <a:prstGeom prst="rect">
            <a:avLst/>
          </a:prstGeom>
          <a:noFill/>
        </p:spPr>
        <p:txBody>
          <a:bodyPr wrap="square" rtlCol="0">
            <a:spAutoFit/>
          </a:bodyPr>
          <a:lstStyle/>
          <a:p>
            <a:r>
              <a:rPr lang="en-US" sz="2400" dirty="0" smtClean="0">
                <a:hlinkClick r:id="rId4" action="ppaction://hlinksldjump"/>
              </a:rPr>
              <a:t>back</a:t>
            </a:r>
            <a:endParaRPr lang="en-US" sz="2400" dirty="0"/>
          </a:p>
        </p:txBody>
      </p:sp>
      <p:sp>
        <p:nvSpPr>
          <p:cNvPr id="5" name="Action Button: Back or Previous 4">
            <a:hlinkClick r:id="rId4" action="ppaction://hlinksldjump" highlightClick="1"/>
          </p:cNvPr>
          <p:cNvSpPr/>
          <p:nvPr/>
        </p:nvSpPr>
        <p:spPr>
          <a:xfrm>
            <a:off x="7239000" y="6248400"/>
            <a:ext cx="685800" cy="609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nduction 020"/>
          <p:cNvPicPr>
            <a:picLocks noChangeAspect="1" noChangeArrowheads="1"/>
          </p:cNvPicPr>
          <p:nvPr/>
        </p:nvPicPr>
        <p:blipFill>
          <a:blip r:embed="rId2" cstate="print"/>
          <a:srcRect/>
          <a:stretch>
            <a:fillRect/>
          </a:stretch>
        </p:blipFill>
        <p:spPr bwMode="auto">
          <a:xfrm>
            <a:off x="0" y="0"/>
            <a:ext cx="4648200" cy="3486150"/>
          </a:xfrm>
          <a:prstGeom prst="rect">
            <a:avLst/>
          </a:prstGeom>
          <a:noFill/>
        </p:spPr>
      </p:pic>
      <p:pic>
        <p:nvPicPr>
          <p:cNvPr id="4101" name="Picture 5" descr="workshop 002"/>
          <p:cNvPicPr>
            <a:picLocks noChangeAspect="1" noChangeArrowheads="1"/>
          </p:cNvPicPr>
          <p:nvPr/>
        </p:nvPicPr>
        <p:blipFill>
          <a:blip r:embed="rId3" cstate="print"/>
          <a:srcRect/>
          <a:stretch>
            <a:fillRect/>
          </a:stretch>
        </p:blipFill>
        <p:spPr bwMode="auto">
          <a:xfrm>
            <a:off x="4648200" y="3486150"/>
            <a:ext cx="4495800" cy="3371850"/>
          </a:xfrm>
          <a:prstGeom prst="rect">
            <a:avLst/>
          </a:prstGeom>
          <a:noFill/>
        </p:spPr>
      </p:pic>
      <p:pic>
        <p:nvPicPr>
          <p:cNvPr id="4102" name="Picture 6" descr="IMG_0171"/>
          <p:cNvPicPr>
            <a:picLocks noChangeAspect="1" noChangeArrowheads="1"/>
          </p:cNvPicPr>
          <p:nvPr/>
        </p:nvPicPr>
        <p:blipFill>
          <a:blip r:embed="rId4" cstate="print"/>
          <a:srcRect/>
          <a:stretch>
            <a:fillRect/>
          </a:stretch>
        </p:blipFill>
        <p:spPr bwMode="auto">
          <a:xfrm>
            <a:off x="0" y="3505200"/>
            <a:ext cx="4648200" cy="3352800"/>
          </a:xfrm>
          <a:prstGeom prst="rect">
            <a:avLst/>
          </a:prstGeom>
          <a:noFill/>
        </p:spPr>
      </p:pic>
      <p:pic>
        <p:nvPicPr>
          <p:cNvPr id="4103" name="Picture 7" descr="workshop 005"/>
          <p:cNvPicPr>
            <a:picLocks noChangeAspect="1" noChangeArrowheads="1"/>
          </p:cNvPicPr>
          <p:nvPr/>
        </p:nvPicPr>
        <p:blipFill>
          <a:blip r:embed="rId5" cstate="print"/>
          <a:srcRect/>
          <a:stretch>
            <a:fillRect/>
          </a:stretch>
        </p:blipFill>
        <p:spPr bwMode="auto">
          <a:xfrm>
            <a:off x="4648200" y="0"/>
            <a:ext cx="4495800" cy="3506788"/>
          </a:xfrm>
          <a:prstGeom prst="rect">
            <a:avLst/>
          </a:prstGeom>
          <a:noFill/>
        </p:spPr>
      </p:pic>
      <p:sp>
        <p:nvSpPr>
          <p:cNvPr id="6" name="TextBox 5"/>
          <p:cNvSpPr txBox="1"/>
          <p:nvPr/>
        </p:nvSpPr>
        <p:spPr>
          <a:xfrm>
            <a:off x="7239000" y="6324600"/>
            <a:ext cx="1143000" cy="461665"/>
          </a:xfrm>
          <a:prstGeom prst="rect">
            <a:avLst/>
          </a:prstGeom>
          <a:noFill/>
        </p:spPr>
        <p:txBody>
          <a:bodyPr wrap="square" rtlCol="0">
            <a:spAutoFit/>
          </a:bodyPr>
          <a:lstStyle/>
          <a:p>
            <a:r>
              <a:rPr lang="en-US" sz="2400" dirty="0" smtClean="0">
                <a:hlinkClick r:id="rId6" action="ppaction://hlinksldjump"/>
              </a:rPr>
              <a:t>back</a:t>
            </a:r>
            <a:endParaRPr lang="en-US" sz="2400" dirty="0"/>
          </a:p>
        </p:txBody>
      </p:sp>
      <p:sp>
        <p:nvSpPr>
          <p:cNvPr id="7" name="Action Button: Back or Previous 6">
            <a:hlinkClick r:id="rId7" action="ppaction://hlinksldjump" highlightClick="1"/>
          </p:cNvPr>
          <p:cNvSpPr/>
          <p:nvPr/>
        </p:nvSpPr>
        <p:spPr>
          <a:xfrm>
            <a:off x="7467600" y="6248400"/>
            <a:ext cx="685800" cy="609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advClick="0" advTm="5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z="3200" dirty="0" smtClean="0"/>
              <a:t>BRINGING OUT THE BEST</a:t>
            </a:r>
            <a:endParaRPr lang="en-US" sz="3200" dirty="0"/>
          </a:p>
        </p:txBody>
      </p:sp>
      <p:graphicFrame>
        <p:nvGraphicFramePr>
          <p:cNvPr id="6" name="Content Placeholder 5"/>
          <p:cNvGraphicFramePr>
            <a:graphicFrameLocks noGrp="1"/>
          </p:cNvGraphicFramePr>
          <p:nvPr>
            <p:ph idx="1"/>
          </p:nvPr>
        </p:nvGraphicFramePr>
        <p:xfrm>
          <a:off x="457200" y="1219200"/>
          <a:ext cx="82296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ction Button: End 3">
            <a:hlinkClick r:id="" action="ppaction://noaction" highlightClick="1">
              <a:snd r:embed="rId6" name="laser.wav" builtIn="1"/>
            </a:hlinkClick>
          </p:cNvPr>
          <p:cNvSpPr/>
          <p:nvPr/>
        </p:nvSpPr>
        <p:spPr>
          <a:xfrm>
            <a:off x="6400800" y="6172200"/>
            <a:ext cx="12192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9144000" cy="6858000"/>
          </a:xfrm>
        </p:grpSpPr>
        <p:pic>
          <p:nvPicPr>
            <p:cNvPr id="5124" name="Picture 4" descr="100_0581"/>
            <p:cNvPicPr>
              <a:picLocks noChangeAspect="1" noChangeArrowheads="1"/>
            </p:cNvPicPr>
            <p:nvPr/>
          </p:nvPicPr>
          <p:blipFill>
            <a:blip r:embed="rId3" cstate="print"/>
            <a:srcRect l="23788" t="7793" r="17262"/>
            <a:stretch>
              <a:fillRect/>
            </a:stretch>
          </p:blipFill>
          <p:spPr bwMode="auto">
            <a:xfrm>
              <a:off x="0" y="0"/>
              <a:ext cx="2895600" cy="3505200"/>
            </a:xfrm>
            <a:prstGeom prst="rect">
              <a:avLst/>
            </a:prstGeom>
            <a:noFill/>
          </p:spPr>
        </p:pic>
        <p:pic>
          <p:nvPicPr>
            <p:cNvPr id="5125" name="Picture 5" descr="100_0584"/>
            <p:cNvPicPr>
              <a:picLocks noChangeAspect="1" noChangeArrowheads="1"/>
            </p:cNvPicPr>
            <p:nvPr/>
          </p:nvPicPr>
          <p:blipFill>
            <a:blip r:embed="rId4" cstate="print"/>
            <a:srcRect/>
            <a:stretch>
              <a:fillRect/>
            </a:stretch>
          </p:blipFill>
          <p:spPr bwMode="auto">
            <a:xfrm>
              <a:off x="2895600" y="0"/>
              <a:ext cx="3276600" cy="3505200"/>
            </a:xfrm>
            <a:prstGeom prst="rect">
              <a:avLst/>
            </a:prstGeom>
            <a:noFill/>
          </p:spPr>
        </p:pic>
        <p:pic>
          <p:nvPicPr>
            <p:cNvPr id="5126" name="Picture 6" descr="100_0596"/>
            <p:cNvPicPr>
              <a:picLocks noChangeAspect="1" noChangeArrowheads="1"/>
            </p:cNvPicPr>
            <p:nvPr/>
          </p:nvPicPr>
          <p:blipFill>
            <a:blip r:embed="rId5" cstate="print"/>
            <a:srcRect t="30435"/>
            <a:stretch>
              <a:fillRect/>
            </a:stretch>
          </p:blipFill>
          <p:spPr bwMode="auto">
            <a:xfrm>
              <a:off x="0" y="3505200"/>
              <a:ext cx="6172200" cy="3352800"/>
            </a:xfrm>
            <a:prstGeom prst="rect">
              <a:avLst/>
            </a:prstGeom>
            <a:noFill/>
          </p:spPr>
        </p:pic>
        <p:pic>
          <p:nvPicPr>
            <p:cNvPr id="5127" name="Picture 7" descr="workshop 010"/>
            <p:cNvPicPr>
              <a:picLocks noChangeAspect="1" noChangeArrowheads="1"/>
            </p:cNvPicPr>
            <p:nvPr/>
          </p:nvPicPr>
          <p:blipFill>
            <a:blip r:embed="rId6" cstate="print"/>
            <a:srcRect l="14999"/>
            <a:stretch>
              <a:fillRect/>
            </a:stretch>
          </p:blipFill>
          <p:spPr bwMode="auto">
            <a:xfrm>
              <a:off x="6172200" y="0"/>
              <a:ext cx="2971800" cy="3505200"/>
            </a:xfrm>
            <a:prstGeom prst="rect">
              <a:avLst/>
            </a:prstGeom>
            <a:noFill/>
          </p:spPr>
        </p:pic>
        <p:pic>
          <p:nvPicPr>
            <p:cNvPr id="5128" name="Picture 8" descr="workshop 005"/>
            <p:cNvPicPr>
              <a:picLocks noChangeAspect="1" noChangeArrowheads="1"/>
            </p:cNvPicPr>
            <p:nvPr/>
          </p:nvPicPr>
          <p:blipFill>
            <a:blip r:embed="rId7" cstate="print"/>
            <a:srcRect/>
            <a:stretch>
              <a:fillRect/>
            </a:stretch>
          </p:blipFill>
          <p:spPr bwMode="auto">
            <a:xfrm>
              <a:off x="6096000" y="3505200"/>
              <a:ext cx="3048000" cy="3352800"/>
            </a:xfrm>
            <a:prstGeom prst="rect">
              <a:avLst/>
            </a:prstGeom>
            <a:noFill/>
          </p:spPr>
        </p:pic>
      </p:grpSp>
      <p:sp>
        <p:nvSpPr>
          <p:cNvPr id="7" name="Action Button: Back or Previous 6">
            <a:hlinkClick r:id="rId8" action="ppaction://hlinksldjump" highlightClick="1"/>
          </p:cNvPr>
          <p:cNvSpPr/>
          <p:nvPr/>
        </p:nvSpPr>
        <p:spPr>
          <a:xfrm>
            <a:off x="8001000" y="6248400"/>
            <a:ext cx="685800" cy="609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5000">
    <p:dissolve/>
    <p:sndAc>
      <p:stSnd>
        <p:snd r:embed="rId2" name="drumroll.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
                                        <p:tgtEl>
                                          <p:spTgt spid="8"/>
                                        </p:tgtEl>
                                      </p:cBhvr>
                                    </p:animEffect>
                                    <p:anim calcmode="lin" valueType="num">
                                      <p:cBhvr>
                                        <p:cTn id="8" dur="400" fill="hold"/>
                                        <p:tgtEl>
                                          <p:spTgt spid="8"/>
                                        </p:tgtEl>
                                        <p:attrNameLst>
                                          <p:attrName>ppt_x</p:attrName>
                                        </p:attrNameLst>
                                      </p:cBhvr>
                                      <p:tavLst>
                                        <p:tav tm="0">
                                          <p:val>
                                            <p:strVal val="#ppt_x"/>
                                          </p:val>
                                        </p:tav>
                                        <p:tav tm="100000">
                                          <p:val>
                                            <p:strVal val="#ppt_x"/>
                                          </p:val>
                                        </p:tav>
                                      </p:tavLst>
                                    </p:anim>
                                    <p:anim calcmode="lin" valueType="num">
                                      <p:cBhvr>
                                        <p:cTn id="9" dur="400" fill="hold"/>
                                        <p:tgtEl>
                                          <p:spTgt spid="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ple">
  <a:themeElements>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1313</TotalTime>
  <Words>328</Words>
  <Application>Microsoft Office PowerPoint</Application>
  <PresentationFormat>On-screen Show (4:3)</PresentationFormat>
  <Paragraphs>75</Paragraphs>
  <Slides>22</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Maple</vt:lpstr>
      <vt:lpstr>Chart</vt:lpstr>
      <vt:lpstr>Slide 1</vt:lpstr>
      <vt:lpstr>Slide 2</vt:lpstr>
      <vt:lpstr>Thrust Areas</vt:lpstr>
      <vt:lpstr>Slide 4</vt:lpstr>
      <vt:lpstr>        </vt:lpstr>
      <vt:lpstr>Slide 6</vt:lpstr>
      <vt:lpstr>Slide 7</vt:lpstr>
      <vt:lpstr>BRINGING OUT THE BEST</vt:lpstr>
      <vt:lpstr>Slide 9</vt:lpstr>
      <vt:lpstr>Slide 10</vt:lpstr>
      <vt:lpstr>Slide 11</vt:lpstr>
      <vt:lpstr>Slide 12</vt:lpstr>
      <vt:lpstr>Slide 13</vt:lpstr>
      <vt:lpstr>Slide 14</vt:lpstr>
      <vt:lpstr>Slide 15</vt:lpstr>
      <vt:lpstr>Percentage in  English</vt:lpstr>
      <vt:lpstr>                       </vt:lpstr>
      <vt:lpstr>            </vt:lpstr>
      <vt:lpstr>Slide 19</vt:lpstr>
      <vt:lpstr>Concerns</vt:lpstr>
      <vt:lpstr>Suggestions For The New Academic Year 2010-11</vt:lpstr>
      <vt:lpstr>Slide 22</vt:lpstr>
    </vt:vector>
  </TitlesOfParts>
  <Company>GEMS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ACADEMIC YEAR 2009 - 2010</dc:title>
  <dc:creator>sangeetha sanal</dc:creator>
  <cp:lastModifiedBy>sheela</cp:lastModifiedBy>
  <cp:revision>147</cp:revision>
  <dcterms:created xsi:type="dcterms:W3CDTF">2010-03-02T06:35:06Z</dcterms:created>
  <dcterms:modified xsi:type="dcterms:W3CDTF">2010-04-08T07:02:57Z</dcterms:modified>
</cp:coreProperties>
</file>